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notesSlides/notesSlide41.xml" ContentType="application/vnd.openxmlformats-officedocument.presentationml.notesSlide+xml"/>
  <Override PartName="/ppt/diagrams/layout28.xml" ContentType="application/vnd.openxmlformats-officedocument.drawingml.diagramLayout+xml"/>
  <Override PartName="/ppt/notesSlides/notesSlide30.xml" ContentType="application/vnd.openxmlformats-officedocument.presentationml.notesSlide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notesSlides/notesSlide43.xml" ContentType="application/vnd.openxmlformats-officedocument.presentationml.notesSlid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notesSlides/notesSlide32.xml" ContentType="application/vnd.openxmlformats-officedocument.presentationml.notesSlide+xml"/>
  <Override PartName="/ppt/diagrams/quickStyle33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notesSlides/notesSlide50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diagrams/layout3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notesSlides/notesSlide44.xml" ContentType="application/vnd.openxmlformats-officedocument.presentationml.notesSlid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27.xml" ContentType="application/vnd.openxmlformats-officedocument.drawingml.diagramLayout+xml"/>
  <Override PartName="/ppt/notesSlides/notesSlide5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notesSlides/notesSlide4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diagrams/colors20.xml" ContentType="application/vnd.openxmlformats-officedocument.drawingml.diagramColors+xml"/>
  <Override PartName="/ppt/notesSlides/notesSlide47.xml" ContentType="application/vnd.openxmlformats-officedocument.presentationml.notesSlide+xml"/>
  <Override PartName="/ppt/diagrams/data3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60" r:id="rId4"/>
    <p:sldId id="261" r:id="rId5"/>
    <p:sldId id="262" r:id="rId6"/>
    <p:sldId id="266" r:id="rId7"/>
    <p:sldId id="291" r:id="rId8"/>
    <p:sldId id="279" r:id="rId9"/>
    <p:sldId id="263" r:id="rId10"/>
    <p:sldId id="264" r:id="rId11"/>
    <p:sldId id="265" r:id="rId12"/>
    <p:sldId id="276" r:id="rId13"/>
    <p:sldId id="285" r:id="rId14"/>
    <p:sldId id="286" r:id="rId15"/>
    <p:sldId id="289" r:id="rId16"/>
    <p:sldId id="287" r:id="rId17"/>
    <p:sldId id="288" r:id="rId18"/>
    <p:sldId id="290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94" r:id="rId27"/>
    <p:sldId id="274" r:id="rId28"/>
    <p:sldId id="295" r:id="rId29"/>
    <p:sldId id="296" r:id="rId30"/>
    <p:sldId id="297" r:id="rId31"/>
    <p:sldId id="298" r:id="rId32"/>
    <p:sldId id="299" r:id="rId33"/>
    <p:sldId id="275" r:id="rId34"/>
    <p:sldId id="300" r:id="rId35"/>
    <p:sldId id="258" r:id="rId36"/>
    <p:sldId id="293" r:id="rId37"/>
    <p:sldId id="303" r:id="rId38"/>
    <p:sldId id="280" r:id="rId39"/>
    <p:sldId id="277" r:id="rId40"/>
    <p:sldId id="281" r:id="rId41"/>
    <p:sldId id="305" r:id="rId42"/>
    <p:sldId id="278" r:id="rId43"/>
    <p:sldId id="292" r:id="rId44"/>
    <p:sldId id="302" r:id="rId45"/>
    <p:sldId id="304" r:id="rId46"/>
    <p:sldId id="301" r:id="rId47"/>
    <p:sldId id="306" r:id="rId48"/>
    <p:sldId id="308" r:id="rId49"/>
    <p:sldId id="309" r:id="rId50"/>
    <p:sldId id="259" r:id="rId51"/>
    <p:sldId id="307" r:id="rId52"/>
  </p:sldIdLst>
  <p:sldSz cx="9144000" cy="6858000" type="screen4x3"/>
  <p:notesSz cx="9418638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4400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6" autoAdjust="0"/>
    <p:restoredTop sz="90412" autoAdjust="0"/>
  </p:normalViewPr>
  <p:slideViewPr>
    <p:cSldViewPr>
      <p:cViewPr varScale="1">
        <p:scale>
          <a:sx n="84" d="100"/>
          <a:sy n="84" d="100"/>
        </p:scale>
        <p:origin x="-18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587359EB-C248-4FDB-AC5D-52770133D1D9}" type="presOf" srcId="{538362B5-935F-4A61-9B40-706342DF89B4}" destId="{F30D265A-D31F-4A7D-BBC5-5916924128C8}" srcOrd="0" destOrd="0" presId="urn:microsoft.com/office/officeart/2005/8/layout/hProcess11"/>
    <dgm:cxn modelId="{12F3416A-4EE0-4803-BBD6-2E62DED37383}" type="presOf" srcId="{C47FA584-A653-4C7B-A377-DFFDD36B2AF3}" destId="{ACB7DFEB-38FA-432F-A9B5-EB5D907803BE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256B7EA2-0FAA-4E42-9498-88771E562516}" type="presOf" srcId="{B8D904C9-1E1A-4ED8-9415-C3F37432125F}" destId="{5C8DB1D9-AAA2-45A6-8994-E50C1726DEFF}" srcOrd="0" destOrd="0" presId="urn:microsoft.com/office/officeart/2005/8/layout/hProcess11"/>
    <dgm:cxn modelId="{259E9644-A6DC-4B04-8B91-D4752E3D2595}" type="presOf" srcId="{BAB8C8AA-CE8F-4B72-B397-EB8C9B7B373D}" destId="{34777224-692B-46CC-AF8D-7FAAF725864B}" srcOrd="0" destOrd="0" presId="urn:microsoft.com/office/officeart/2005/8/layout/hProcess11"/>
    <dgm:cxn modelId="{84A57A15-3D8F-4699-BC3D-C381074146F3}" type="presParOf" srcId="{34777224-692B-46CC-AF8D-7FAAF725864B}" destId="{406CA160-ADF4-4AF6-8BB4-E06CF57589C4}" srcOrd="0" destOrd="0" presId="urn:microsoft.com/office/officeart/2005/8/layout/hProcess11"/>
    <dgm:cxn modelId="{7B6BBEF0-6D77-4300-A49F-665AE9CE3F38}" type="presParOf" srcId="{34777224-692B-46CC-AF8D-7FAAF725864B}" destId="{A2CD4A29-250E-4E28-BAE0-58F1AE14C91B}" srcOrd="1" destOrd="0" presId="urn:microsoft.com/office/officeart/2005/8/layout/hProcess11"/>
    <dgm:cxn modelId="{C794220A-342F-4C9E-A1C9-CEE349B0A32E}" type="presParOf" srcId="{A2CD4A29-250E-4E28-BAE0-58F1AE14C91B}" destId="{BEA70D9D-1162-4662-8954-C74E7C3C19F2}" srcOrd="0" destOrd="0" presId="urn:microsoft.com/office/officeart/2005/8/layout/hProcess11"/>
    <dgm:cxn modelId="{FBA73E3E-79F3-4D2C-AAC8-E799CBFE3D19}" type="presParOf" srcId="{BEA70D9D-1162-4662-8954-C74E7C3C19F2}" destId="{5C8DB1D9-AAA2-45A6-8994-E50C1726DEFF}" srcOrd="0" destOrd="0" presId="urn:microsoft.com/office/officeart/2005/8/layout/hProcess11"/>
    <dgm:cxn modelId="{000C8B23-02B4-4E2A-A484-101096414EE9}" type="presParOf" srcId="{BEA70D9D-1162-4662-8954-C74E7C3C19F2}" destId="{0355EA03-EA4F-4C3B-A074-79BC1598F637}" srcOrd="1" destOrd="0" presId="urn:microsoft.com/office/officeart/2005/8/layout/hProcess11"/>
    <dgm:cxn modelId="{A5BD6463-5202-4C8B-8DE4-0E592418E6F6}" type="presParOf" srcId="{BEA70D9D-1162-4662-8954-C74E7C3C19F2}" destId="{1377E659-EB41-4CEC-AC25-F8164656D1A0}" srcOrd="2" destOrd="0" presId="urn:microsoft.com/office/officeart/2005/8/layout/hProcess11"/>
    <dgm:cxn modelId="{83FD69E0-9D87-451A-8570-CD2415EC94EC}" type="presParOf" srcId="{A2CD4A29-250E-4E28-BAE0-58F1AE14C91B}" destId="{926F5FC7-CF29-4A6D-9E36-18D6E6DAC8ED}" srcOrd="1" destOrd="0" presId="urn:microsoft.com/office/officeart/2005/8/layout/hProcess11"/>
    <dgm:cxn modelId="{29E261D8-2286-4A91-8AE6-5D1C85193176}" type="presParOf" srcId="{A2CD4A29-250E-4E28-BAE0-58F1AE14C91B}" destId="{518A641B-5DDB-447B-A1D4-514B74759CDD}" srcOrd="2" destOrd="0" presId="urn:microsoft.com/office/officeart/2005/8/layout/hProcess11"/>
    <dgm:cxn modelId="{EB03EDE8-C11A-410A-872F-3D0EA02056B3}" type="presParOf" srcId="{518A641B-5DDB-447B-A1D4-514B74759CDD}" destId="{F30D265A-D31F-4A7D-BBC5-5916924128C8}" srcOrd="0" destOrd="0" presId="urn:microsoft.com/office/officeart/2005/8/layout/hProcess11"/>
    <dgm:cxn modelId="{6BDB5284-D33A-4BDC-987B-27F5D9C57960}" type="presParOf" srcId="{518A641B-5DDB-447B-A1D4-514B74759CDD}" destId="{8BB638FC-74BC-43CA-BE1C-1D226D88C977}" srcOrd="1" destOrd="0" presId="urn:microsoft.com/office/officeart/2005/8/layout/hProcess11"/>
    <dgm:cxn modelId="{E2BE5164-4E41-4BF2-8129-E79A2DC5B07C}" type="presParOf" srcId="{518A641B-5DDB-447B-A1D4-514B74759CDD}" destId="{E5D6994D-DB5C-4DC7-A01B-C179E9FEF111}" srcOrd="2" destOrd="0" presId="urn:microsoft.com/office/officeart/2005/8/layout/hProcess11"/>
    <dgm:cxn modelId="{F2E0FA70-2A5D-4963-ABD0-6E6BE3ABA25D}" type="presParOf" srcId="{A2CD4A29-250E-4E28-BAE0-58F1AE14C91B}" destId="{DD48798D-18C2-47C7-BAAB-0C979E953182}" srcOrd="3" destOrd="0" presId="urn:microsoft.com/office/officeart/2005/8/layout/hProcess11"/>
    <dgm:cxn modelId="{996723FB-D62D-4EC1-9C46-00230913C424}" type="presParOf" srcId="{A2CD4A29-250E-4E28-BAE0-58F1AE14C91B}" destId="{A9E116DB-C9A0-4634-9B85-3FFE2759D8E4}" srcOrd="4" destOrd="0" presId="urn:microsoft.com/office/officeart/2005/8/layout/hProcess11"/>
    <dgm:cxn modelId="{6AE0045F-4752-4401-9D73-B91CDCE360C4}" type="presParOf" srcId="{A9E116DB-C9A0-4634-9B85-3FFE2759D8E4}" destId="{ACB7DFEB-38FA-432F-A9B5-EB5D907803BE}" srcOrd="0" destOrd="0" presId="urn:microsoft.com/office/officeart/2005/8/layout/hProcess11"/>
    <dgm:cxn modelId="{13210C6C-6726-45AE-B995-23AA35D50B96}" type="presParOf" srcId="{A9E116DB-C9A0-4634-9B85-3FFE2759D8E4}" destId="{101A0E9F-38CA-427E-AA12-99E8EB3B2A7C}" srcOrd="1" destOrd="0" presId="urn:microsoft.com/office/officeart/2005/8/layout/hProcess11"/>
    <dgm:cxn modelId="{A148D5AD-22BE-40EF-AF42-2C9FFE604FE9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BB5E287F-ADB6-4646-84D1-B6ED366931D6}" type="presOf" srcId="{538362B5-935F-4A61-9B40-706342DF89B4}" destId="{F30D265A-D31F-4A7D-BBC5-5916924128C8}" srcOrd="0" destOrd="0" presId="urn:microsoft.com/office/officeart/2005/8/layout/hProcess11"/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3C9B72A5-D488-48ED-A280-C2153B18923C}" type="presOf" srcId="{C47FA584-A653-4C7B-A377-DFFDD36B2AF3}" destId="{ACB7DFEB-38FA-432F-A9B5-EB5D907803BE}" srcOrd="0" destOrd="0" presId="urn:microsoft.com/office/officeart/2005/8/layout/hProcess11"/>
    <dgm:cxn modelId="{5021F118-49F2-446B-B1E0-1A6A2B46077E}" type="presOf" srcId="{BAB8C8AA-CE8F-4B72-B397-EB8C9B7B373D}" destId="{34777224-692B-46CC-AF8D-7FAAF725864B}" srcOrd="0" destOrd="0" presId="urn:microsoft.com/office/officeart/2005/8/layout/hProcess11"/>
    <dgm:cxn modelId="{69AE07FF-0B53-40D1-A622-D226039F5059}" type="presOf" srcId="{B8D904C9-1E1A-4ED8-9415-C3F37432125F}" destId="{5C8DB1D9-AAA2-45A6-8994-E50C1726DEFF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3E107ADB-F07D-4905-819C-D8B415879467}" type="presParOf" srcId="{34777224-692B-46CC-AF8D-7FAAF725864B}" destId="{406CA160-ADF4-4AF6-8BB4-E06CF57589C4}" srcOrd="0" destOrd="0" presId="urn:microsoft.com/office/officeart/2005/8/layout/hProcess11"/>
    <dgm:cxn modelId="{A1EAD6D8-5B60-47D0-ABE2-803FA17D6B4D}" type="presParOf" srcId="{34777224-692B-46CC-AF8D-7FAAF725864B}" destId="{A2CD4A29-250E-4E28-BAE0-58F1AE14C91B}" srcOrd="1" destOrd="0" presId="urn:microsoft.com/office/officeart/2005/8/layout/hProcess11"/>
    <dgm:cxn modelId="{A368A999-D641-4719-B21F-CACFC5D5F5C3}" type="presParOf" srcId="{A2CD4A29-250E-4E28-BAE0-58F1AE14C91B}" destId="{BEA70D9D-1162-4662-8954-C74E7C3C19F2}" srcOrd="0" destOrd="0" presId="urn:microsoft.com/office/officeart/2005/8/layout/hProcess11"/>
    <dgm:cxn modelId="{41C3C553-631F-4740-82F9-2286ECDA8221}" type="presParOf" srcId="{BEA70D9D-1162-4662-8954-C74E7C3C19F2}" destId="{5C8DB1D9-AAA2-45A6-8994-E50C1726DEFF}" srcOrd="0" destOrd="0" presId="urn:microsoft.com/office/officeart/2005/8/layout/hProcess11"/>
    <dgm:cxn modelId="{43247011-413F-4892-8475-0E948E2A474D}" type="presParOf" srcId="{BEA70D9D-1162-4662-8954-C74E7C3C19F2}" destId="{0355EA03-EA4F-4C3B-A074-79BC1598F637}" srcOrd="1" destOrd="0" presId="urn:microsoft.com/office/officeart/2005/8/layout/hProcess11"/>
    <dgm:cxn modelId="{B90BB491-E934-4B7A-B65B-A9303ADFCE86}" type="presParOf" srcId="{BEA70D9D-1162-4662-8954-C74E7C3C19F2}" destId="{1377E659-EB41-4CEC-AC25-F8164656D1A0}" srcOrd="2" destOrd="0" presId="urn:microsoft.com/office/officeart/2005/8/layout/hProcess11"/>
    <dgm:cxn modelId="{FCC01B18-A239-4123-B287-6BFBCE2C1216}" type="presParOf" srcId="{A2CD4A29-250E-4E28-BAE0-58F1AE14C91B}" destId="{926F5FC7-CF29-4A6D-9E36-18D6E6DAC8ED}" srcOrd="1" destOrd="0" presId="urn:microsoft.com/office/officeart/2005/8/layout/hProcess11"/>
    <dgm:cxn modelId="{D8655DD5-2A24-451E-BF6A-7D954237CB7C}" type="presParOf" srcId="{A2CD4A29-250E-4E28-BAE0-58F1AE14C91B}" destId="{518A641B-5DDB-447B-A1D4-514B74759CDD}" srcOrd="2" destOrd="0" presId="urn:microsoft.com/office/officeart/2005/8/layout/hProcess11"/>
    <dgm:cxn modelId="{4B3B0AFC-BD06-49F3-A9AA-5A8C3BCEDD47}" type="presParOf" srcId="{518A641B-5DDB-447B-A1D4-514B74759CDD}" destId="{F30D265A-D31F-4A7D-BBC5-5916924128C8}" srcOrd="0" destOrd="0" presId="urn:microsoft.com/office/officeart/2005/8/layout/hProcess11"/>
    <dgm:cxn modelId="{A38915D0-C55D-4B30-A9AD-CEF794C11D72}" type="presParOf" srcId="{518A641B-5DDB-447B-A1D4-514B74759CDD}" destId="{8BB638FC-74BC-43CA-BE1C-1D226D88C977}" srcOrd="1" destOrd="0" presId="urn:microsoft.com/office/officeart/2005/8/layout/hProcess11"/>
    <dgm:cxn modelId="{7AAEE423-EA97-40C6-8F3E-374DE090EBC3}" type="presParOf" srcId="{518A641B-5DDB-447B-A1D4-514B74759CDD}" destId="{E5D6994D-DB5C-4DC7-A01B-C179E9FEF111}" srcOrd="2" destOrd="0" presId="urn:microsoft.com/office/officeart/2005/8/layout/hProcess11"/>
    <dgm:cxn modelId="{B2154098-E5E4-40B1-A4E0-E6924B760325}" type="presParOf" srcId="{A2CD4A29-250E-4E28-BAE0-58F1AE14C91B}" destId="{DD48798D-18C2-47C7-BAAB-0C979E953182}" srcOrd="3" destOrd="0" presId="urn:microsoft.com/office/officeart/2005/8/layout/hProcess11"/>
    <dgm:cxn modelId="{0A04C94A-AFF4-410A-8627-D924A7237843}" type="presParOf" srcId="{A2CD4A29-250E-4E28-BAE0-58F1AE14C91B}" destId="{A9E116DB-C9A0-4634-9B85-3FFE2759D8E4}" srcOrd="4" destOrd="0" presId="urn:microsoft.com/office/officeart/2005/8/layout/hProcess11"/>
    <dgm:cxn modelId="{CB07C6DB-BF52-4534-8CF9-F549627D6462}" type="presParOf" srcId="{A9E116DB-C9A0-4634-9B85-3FFE2759D8E4}" destId="{ACB7DFEB-38FA-432F-A9B5-EB5D907803BE}" srcOrd="0" destOrd="0" presId="urn:microsoft.com/office/officeart/2005/8/layout/hProcess11"/>
    <dgm:cxn modelId="{9BDDCDF3-5CAB-4C42-9B74-CF56A9C7A124}" type="presParOf" srcId="{A9E116DB-C9A0-4634-9B85-3FFE2759D8E4}" destId="{101A0E9F-38CA-427E-AA12-99E8EB3B2A7C}" srcOrd="1" destOrd="0" presId="urn:microsoft.com/office/officeart/2005/8/layout/hProcess11"/>
    <dgm:cxn modelId="{CF022665-602A-420E-8C30-57B4B602CAF9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0086EAD5-F1CE-4D3E-9C70-6F9AEA6D8777}" type="presOf" srcId="{538362B5-935F-4A61-9B40-706342DF89B4}" destId="{F30D265A-D31F-4A7D-BBC5-5916924128C8}" srcOrd="0" destOrd="0" presId="urn:microsoft.com/office/officeart/2005/8/layout/hProcess11"/>
    <dgm:cxn modelId="{3BDC545B-0CA8-453D-BFA0-2998A50617B3}" type="presOf" srcId="{B8D904C9-1E1A-4ED8-9415-C3F37432125F}" destId="{5C8DB1D9-AAA2-45A6-8994-E50C1726DEFF}" srcOrd="0" destOrd="0" presId="urn:microsoft.com/office/officeart/2005/8/layout/hProcess11"/>
    <dgm:cxn modelId="{7A8DF9DA-2FA9-4408-8358-7E3908CC8AF4}" type="presOf" srcId="{BAB8C8AA-CE8F-4B72-B397-EB8C9B7B373D}" destId="{34777224-692B-46CC-AF8D-7FAAF725864B}" srcOrd="0" destOrd="0" presId="urn:microsoft.com/office/officeart/2005/8/layout/hProcess11"/>
    <dgm:cxn modelId="{F580DBD5-608F-4CEA-83F2-2725F5FDA2C4}" type="presOf" srcId="{C47FA584-A653-4C7B-A377-DFFDD36B2AF3}" destId="{ACB7DFEB-38FA-432F-A9B5-EB5D907803BE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013AE9A8-B4B0-44E1-A44C-29955C2D3782}" type="presParOf" srcId="{34777224-692B-46CC-AF8D-7FAAF725864B}" destId="{406CA160-ADF4-4AF6-8BB4-E06CF57589C4}" srcOrd="0" destOrd="0" presId="urn:microsoft.com/office/officeart/2005/8/layout/hProcess11"/>
    <dgm:cxn modelId="{ED01060C-2E50-47A2-B87D-D19630FB0511}" type="presParOf" srcId="{34777224-692B-46CC-AF8D-7FAAF725864B}" destId="{A2CD4A29-250E-4E28-BAE0-58F1AE14C91B}" srcOrd="1" destOrd="0" presId="urn:microsoft.com/office/officeart/2005/8/layout/hProcess11"/>
    <dgm:cxn modelId="{21B01651-5F43-438B-A83A-4FBD81AE2296}" type="presParOf" srcId="{A2CD4A29-250E-4E28-BAE0-58F1AE14C91B}" destId="{BEA70D9D-1162-4662-8954-C74E7C3C19F2}" srcOrd="0" destOrd="0" presId="urn:microsoft.com/office/officeart/2005/8/layout/hProcess11"/>
    <dgm:cxn modelId="{494A1024-565E-484D-AF31-E2BD95E7081A}" type="presParOf" srcId="{BEA70D9D-1162-4662-8954-C74E7C3C19F2}" destId="{5C8DB1D9-AAA2-45A6-8994-E50C1726DEFF}" srcOrd="0" destOrd="0" presId="urn:microsoft.com/office/officeart/2005/8/layout/hProcess11"/>
    <dgm:cxn modelId="{1A935368-CB4F-4F5A-9A7F-36FD7DC1D3D5}" type="presParOf" srcId="{BEA70D9D-1162-4662-8954-C74E7C3C19F2}" destId="{0355EA03-EA4F-4C3B-A074-79BC1598F637}" srcOrd="1" destOrd="0" presId="urn:microsoft.com/office/officeart/2005/8/layout/hProcess11"/>
    <dgm:cxn modelId="{DF5D1CB2-EF5A-47C2-8172-FA7C1F081A77}" type="presParOf" srcId="{BEA70D9D-1162-4662-8954-C74E7C3C19F2}" destId="{1377E659-EB41-4CEC-AC25-F8164656D1A0}" srcOrd="2" destOrd="0" presId="urn:microsoft.com/office/officeart/2005/8/layout/hProcess11"/>
    <dgm:cxn modelId="{089A67C6-0818-48CC-A7BE-C89E953B6623}" type="presParOf" srcId="{A2CD4A29-250E-4E28-BAE0-58F1AE14C91B}" destId="{926F5FC7-CF29-4A6D-9E36-18D6E6DAC8ED}" srcOrd="1" destOrd="0" presId="urn:microsoft.com/office/officeart/2005/8/layout/hProcess11"/>
    <dgm:cxn modelId="{6C07C269-AF44-43B6-BA3C-E68C4E141803}" type="presParOf" srcId="{A2CD4A29-250E-4E28-BAE0-58F1AE14C91B}" destId="{518A641B-5DDB-447B-A1D4-514B74759CDD}" srcOrd="2" destOrd="0" presId="urn:microsoft.com/office/officeart/2005/8/layout/hProcess11"/>
    <dgm:cxn modelId="{ABF7C2A4-0EFF-40FD-8854-D0D3C45EF2D1}" type="presParOf" srcId="{518A641B-5DDB-447B-A1D4-514B74759CDD}" destId="{F30D265A-D31F-4A7D-BBC5-5916924128C8}" srcOrd="0" destOrd="0" presId="urn:microsoft.com/office/officeart/2005/8/layout/hProcess11"/>
    <dgm:cxn modelId="{A37276C0-6388-4C45-BE4C-5779AF6177EC}" type="presParOf" srcId="{518A641B-5DDB-447B-A1D4-514B74759CDD}" destId="{8BB638FC-74BC-43CA-BE1C-1D226D88C977}" srcOrd="1" destOrd="0" presId="urn:microsoft.com/office/officeart/2005/8/layout/hProcess11"/>
    <dgm:cxn modelId="{FC15726B-4DA2-4B74-A62B-CF80FB3CFFB6}" type="presParOf" srcId="{518A641B-5DDB-447B-A1D4-514B74759CDD}" destId="{E5D6994D-DB5C-4DC7-A01B-C179E9FEF111}" srcOrd="2" destOrd="0" presId="urn:microsoft.com/office/officeart/2005/8/layout/hProcess11"/>
    <dgm:cxn modelId="{BDEC8DF3-2D01-4FAF-A437-6D69A6CCC3E0}" type="presParOf" srcId="{A2CD4A29-250E-4E28-BAE0-58F1AE14C91B}" destId="{DD48798D-18C2-47C7-BAAB-0C979E953182}" srcOrd="3" destOrd="0" presId="urn:microsoft.com/office/officeart/2005/8/layout/hProcess11"/>
    <dgm:cxn modelId="{929135BC-4A55-4C88-AEE5-3BE8D4C97546}" type="presParOf" srcId="{A2CD4A29-250E-4E28-BAE0-58F1AE14C91B}" destId="{A9E116DB-C9A0-4634-9B85-3FFE2759D8E4}" srcOrd="4" destOrd="0" presId="urn:microsoft.com/office/officeart/2005/8/layout/hProcess11"/>
    <dgm:cxn modelId="{5A785A86-D9E1-4A0C-860D-392258B16BD8}" type="presParOf" srcId="{A9E116DB-C9A0-4634-9B85-3FFE2759D8E4}" destId="{ACB7DFEB-38FA-432F-A9B5-EB5D907803BE}" srcOrd="0" destOrd="0" presId="urn:microsoft.com/office/officeart/2005/8/layout/hProcess11"/>
    <dgm:cxn modelId="{5B6D894D-6DD3-4D36-9161-9F994A039CBD}" type="presParOf" srcId="{A9E116DB-C9A0-4634-9B85-3FFE2759D8E4}" destId="{101A0E9F-38CA-427E-AA12-99E8EB3B2A7C}" srcOrd="1" destOrd="0" presId="urn:microsoft.com/office/officeart/2005/8/layout/hProcess11"/>
    <dgm:cxn modelId="{0A8DBDC2-8569-4A9B-8D55-D2C4B131806B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15A6B0DA-AF2D-402B-B4F3-DE3BDE47B95F}" type="presOf" srcId="{BAB8C8AA-CE8F-4B72-B397-EB8C9B7B373D}" destId="{34777224-692B-46CC-AF8D-7FAAF725864B}" srcOrd="0" destOrd="0" presId="urn:microsoft.com/office/officeart/2005/8/layout/hProcess11"/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0EEEF3B8-6983-47CF-8218-B4C67D8737EF}" type="presOf" srcId="{538362B5-935F-4A61-9B40-706342DF89B4}" destId="{F30D265A-D31F-4A7D-BBC5-5916924128C8}" srcOrd="0" destOrd="0" presId="urn:microsoft.com/office/officeart/2005/8/layout/hProcess11"/>
    <dgm:cxn modelId="{23F13E76-960D-44D5-917F-0BF54CC87692}" type="presOf" srcId="{B8D904C9-1E1A-4ED8-9415-C3F37432125F}" destId="{5C8DB1D9-AAA2-45A6-8994-E50C1726DEFF}" srcOrd="0" destOrd="0" presId="urn:microsoft.com/office/officeart/2005/8/layout/hProcess11"/>
    <dgm:cxn modelId="{2DDF708A-4DB2-45BD-80A7-01854A5A60F3}" type="presOf" srcId="{C47FA584-A653-4C7B-A377-DFFDD36B2AF3}" destId="{ACB7DFEB-38FA-432F-A9B5-EB5D907803BE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DDFE9FD7-2E90-4E6A-9E98-0199D68482DF}" type="presParOf" srcId="{34777224-692B-46CC-AF8D-7FAAF725864B}" destId="{406CA160-ADF4-4AF6-8BB4-E06CF57589C4}" srcOrd="0" destOrd="0" presId="urn:microsoft.com/office/officeart/2005/8/layout/hProcess11"/>
    <dgm:cxn modelId="{1FD94ED9-D075-4E6F-AB77-7033800C797C}" type="presParOf" srcId="{34777224-692B-46CC-AF8D-7FAAF725864B}" destId="{A2CD4A29-250E-4E28-BAE0-58F1AE14C91B}" srcOrd="1" destOrd="0" presId="urn:microsoft.com/office/officeart/2005/8/layout/hProcess11"/>
    <dgm:cxn modelId="{1A134BB6-3D04-4A89-B664-FACE84AC6708}" type="presParOf" srcId="{A2CD4A29-250E-4E28-BAE0-58F1AE14C91B}" destId="{BEA70D9D-1162-4662-8954-C74E7C3C19F2}" srcOrd="0" destOrd="0" presId="urn:microsoft.com/office/officeart/2005/8/layout/hProcess11"/>
    <dgm:cxn modelId="{A26893BF-E510-43D4-A4D3-A6B74E4CC197}" type="presParOf" srcId="{BEA70D9D-1162-4662-8954-C74E7C3C19F2}" destId="{5C8DB1D9-AAA2-45A6-8994-E50C1726DEFF}" srcOrd="0" destOrd="0" presId="urn:microsoft.com/office/officeart/2005/8/layout/hProcess11"/>
    <dgm:cxn modelId="{E0B6FFE7-9000-4FF7-8C8B-60314358FA5F}" type="presParOf" srcId="{BEA70D9D-1162-4662-8954-C74E7C3C19F2}" destId="{0355EA03-EA4F-4C3B-A074-79BC1598F637}" srcOrd="1" destOrd="0" presId="urn:microsoft.com/office/officeart/2005/8/layout/hProcess11"/>
    <dgm:cxn modelId="{9A61378D-C6AB-41FF-8718-FEF397DD87FA}" type="presParOf" srcId="{BEA70D9D-1162-4662-8954-C74E7C3C19F2}" destId="{1377E659-EB41-4CEC-AC25-F8164656D1A0}" srcOrd="2" destOrd="0" presId="urn:microsoft.com/office/officeart/2005/8/layout/hProcess11"/>
    <dgm:cxn modelId="{17BF4A58-B177-4DB8-A067-C46DE02E5779}" type="presParOf" srcId="{A2CD4A29-250E-4E28-BAE0-58F1AE14C91B}" destId="{926F5FC7-CF29-4A6D-9E36-18D6E6DAC8ED}" srcOrd="1" destOrd="0" presId="urn:microsoft.com/office/officeart/2005/8/layout/hProcess11"/>
    <dgm:cxn modelId="{D6057EA5-7AD0-4E4B-9DA6-5CD9B1C95968}" type="presParOf" srcId="{A2CD4A29-250E-4E28-BAE0-58F1AE14C91B}" destId="{518A641B-5DDB-447B-A1D4-514B74759CDD}" srcOrd="2" destOrd="0" presId="urn:microsoft.com/office/officeart/2005/8/layout/hProcess11"/>
    <dgm:cxn modelId="{68AD8828-470E-4C6B-9DB6-113C871BB21E}" type="presParOf" srcId="{518A641B-5DDB-447B-A1D4-514B74759CDD}" destId="{F30D265A-D31F-4A7D-BBC5-5916924128C8}" srcOrd="0" destOrd="0" presId="urn:microsoft.com/office/officeart/2005/8/layout/hProcess11"/>
    <dgm:cxn modelId="{55C22393-190F-412C-BB63-B254D3445216}" type="presParOf" srcId="{518A641B-5DDB-447B-A1D4-514B74759CDD}" destId="{8BB638FC-74BC-43CA-BE1C-1D226D88C977}" srcOrd="1" destOrd="0" presId="urn:microsoft.com/office/officeart/2005/8/layout/hProcess11"/>
    <dgm:cxn modelId="{17A82311-1BE4-46E3-A449-0FE82E939204}" type="presParOf" srcId="{518A641B-5DDB-447B-A1D4-514B74759CDD}" destId="{E5D6994D-DB5C-4DC7-A01B-C179E9FEF111}" srcOrd="2" destOrd="0" presId="urn:microsoft.com/office/officeart/2005/8/layout/hProcess11"/>
    <dgm:cxn modelId="{369CAB45-9236-4250-BBE4-CD82709E4B09}" type="presParOf" srcId="{A2CD4A29-250E-4E28-BAE0-58F1AE14C91B}" destId="{DD48798D-18C2-47C7-BAAB-0C979E953182}" srcOrd="3" destOrd="0" presId="urn:microsoft.com/office/officeart/2005/8/layout/hProcess11"/>
    <dgm:cxn modelId="{C159E4B1-CFF8-44D2-AB88-D267268542DF}" type="presParOf" srcId="{A2CD4A29-250E-4E28-BAE0-58F1AE14C91B}" destId="{A9E116DB-C9A0-4634-9B85-3FFE2759D8E4}" srcOrd="4" destOrd="0" presId="urn:microsoft.com/office/officeart/2005/8/layout/hProcess11"/>
    <dgm:cxn modelId="{8FA2CA30-1C75-40D7-87CD-12F08A05F733}" type="presParOf" srcId="{A9E116DB-C9A0-4634-9B85-3FFE2759D8E4}" destId="{ACB7DFEB-38FA-432F-A9B5-EB5D907803BE}" srcOrd="0" destOrd="0" presId="urn:microsoft.com/office/officeart/2005/8/layout/hProcess11"/>
    <dgm:cxn modelId="{F854AA08-6373-4ED0-91C2-F3298408BFD4}" type="presParOf" srcId="{A9E116DB-C9A0-4634-9B85-3FFE2759D8E4}" destId="{101A0E9F-38CA-427E-AA12-99E8EB3B2A7C}" srcOrd="1" destOrd="0" presId="urn:microsoft.com/office/officeart/2005/8/layout/hProcess11"/>
    <dgm:cxn modelId="{771ACF7A-DA93-43BB-A194-57BFEDBDC2A6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76974EF1-A778-4064-9923-3D3A4CE4F44B}" type="presOf" srcId="{B8D904C9-1E1A-4ED8-9415-C3F37432125F}" destId="{5C8DB1D9-AAA2-45A6-8994-E50C1726DEFF}" srcOrd="0" destOrd="0" presId="urn:microsoft.com/office/officeart/2005/8/layout/hProcess11"/>
    <dgm:cxn modelId="{1ADF08E1-6D60-49F3-B1D8-DD1FF3FCBC12}" type="presOf" srcId="{BAB8C8AA-CE8F-4B72-B397-EB8C9B7B373D}" destId="{34777224-692B-46CC-AF8D-7FAAF725864B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10BA5E9F-4689-4510-9358-22D6D4AFA0AD}" type="presOf" srcId="{C47FA584-A653-4C7B-A377-DFFDD36B2AF3}" destId="{ACB7DFEB-38FA-432F-A9B5-EB5D907803BE}" srcOrd="0" destOrd="0" presId="urn:microsoft.com/office/officeart/2005/8/layout/hProcess11"/>
    <dgm:cxn modelId="{77056A7B-54CA-4ACF-AD1E-CF0E54655F18}" type="presOf" srcId="{538362B5-935F-4A61-9B40-706342DF89B4}" destId="{F30D265A-D31F-4A7D-BBC5-5916924128C8}" srcOrd="0" destOrd="0" presId="urn:microsoft.com/office/officeart/2005/8/layout/hProcess11"/>
    <dgm:cxn modelId="{133AE4D5-775A-4005-A427-0D1CC3A53D09}" type="presParOf" srcId="{34777224-692B-46CC-AF8D-7FAAF725864B}" destId="{406CA160-ADF4-4AF6-8BB4-E06CF57589C4}" srcOrd="0" destOrd="0" presId="urn:microsoft.com/office/officeart/2005/8/layout/hProcess11"/>
    <dgm:cxn modelId="{95DBC3ED-E618-48FB-84A9-0D8D8ADB14AF}" type="presParOf" srcId="{34777224-692B-46CC-AF8D-7FAAF725864B}" destId="{A2CD4A29-250E-4E28-BAE0-58F1AE14C91B}" srcOrd="1" destOrd="0" presId="urn:microsoft.com/office/officeart/2005/8/layout/hProcess11"/>
    <dgm:cxn modelId="{E185BD4B-368A-41F0-BAF6-750B4429ACA2}" type="presParOf" srcId="{A2CD4A29-250E-4E28-BAE0-58F1AE14C91B}" destId="{BEA70D9D-1162-4662-8954-C74E7C3C19F2}" srcOrd="0" destOrd="0" presId="urn:microsoft.com/office/officeart/2005/8/layout/hProcess11"/>
    <dgm:cxn modelId="{2E2BE61F-D274-4C69-9AD5-EAEBE6D5AF60}" type="presParOf" srcId="{BEA70D9D-1162-4662-8954-C74E7C3C19F2}" destId="{5C8DB1D9-AAA2-45A6-8994-E50C1726DEFF}" srcOrd="0" destOrd="0" presId="urn:microsoft.com/office/officeart/2005/8/layout/hProcess11"/>
    <dgm:cxn modelId="{F8ADA8DA-96CD-4F0E-9BA0-53B2F9C932AB}" type="presParOf" srcId="{BEA70D9D-1162-4662-8954-C74E7C3C19F2}" destId="{0355EA03-EA4F-4C3B-A074-79BC1598F637}" srcOrd="1" destOrd="0" presId="urn:microsoft.com/office/officeart/2005/8/layout/hProcess11"/>
    <dgm:cxn modelId="{829AFD45-D888-4AE5-88DD-91B224AECB84}" type="presParOf" srcId="{BEA70D9D-1162-4662-8954-C74E7C3C19F2}" destId="{1377E659-EB41-4CEC-AC25-F8164656D1A0}" srcOrd="2" destOrd="0" presId="urn:microsoft.com/office/officeart/2005/8/layout/hProcess11"/>
    <dgm:cxn modelId="{338CD4AD-1862-405C-895D-23ECBC96C3EE}" type="presParOf" srcId="{A2CD4A29-250E-4E28-BAE0-58F1AE14C91B}" destId="{926F5FC7-CF29-4A6D-9E36-18D6E6DAC8ED}" srcOrd="1" destOrd="0" presId="urn:microsoft.com/office/officeart/2005/8/layout/hProcess11"/>
    <dgm:cxn modelId="{54452A6F-980D-407E-95CA-0E2527245E63}" type="presParOf" srcId="{A2CD4A29-250E-4E28-BAE0-58F1AE14C91B}" destId="{518A641B-5DDB-447B-A1D4-514B74759CDD}" srcOrd="2" destOrd="0" presId="urn:microsoft.com/office/officeart/2005/8/layout/hProcess11"/>
    <dgm:cxn modelId="{C4139D77-02EC-4EE2-B5F1-83C60D4C90BE}" type="presParOf" srcId="{518A641B-5DDB-447B-A1D4-514B74759CDD}" destId="{F30D265A-D31F-4A7D-BBC5-5916924128C8}" srcOrd="0" destOrd="0" presId="urn:microsoft.com/office/officeart/2005/8/layout/hProcess11"/>
    <dgm:cxn modelId="{83B9ED3B-469A-40F3-A04D-DE2DAAF6C91A}" type="presParOf" srcId="{518A641B-5DDB-447B-A1D4-514B74759CDD}" destId="{8BB638FC-74BC-43CA-BE1C-1D226D88C977}" srcOrd="1" destOrd="0" presId="urn:microsoft.com/office/officeart/2005/8/layout/hProcess11"/>
    <dgm:cxn modelId="{798B59EA-ECED-4DC2-846E-A501E7CE0D84}" type="presParOf" srcId="{518A641B-5DDB-447B-A1D4-514B74759CDD}" destId="{E5D6994D-DB5C-4DC7-A01B-C179E9FEF111}" srcOrd="2" destOrd="0" presId="urn:microsoft.com/office/officeart/2005/8/layout/hProcess11"/>
    <dgm:cxn modelId="{0A04A36B-2554-478F-B5DA-1BE1BCD531D5}" type="presParOf" srcId="{A2CD4A29-250E-4E28-BAE0-58F1AE14C91B}" destId="{DD48798D-18C2-47C7-BAAB-0C979E953182}" srcOrd="3" destOrd="0" presId="urn:microsoft.com/office/officeart/2005/8/layout/hProcess11"/>
    <dgm:cxn modelId="{9FCC21B2-1138-4534-8930-64FB4D0F3E13}" type="presParOf" srcId="{A2CD4A29-250E-4E28-BAE0-58F1AE14C91B}" destId="{A9E116DB-C9A0-4634-9B85-3FFE2759D8E4}" srcOrd="4" destOrd="0" presId="urn:microsoft.com/office/officeart/2005/8/layout/hProcess11"/>
    <dgm:cxn modelId="{6DF4B723-2EC0-4C4E-AE76-C947AB2DB4FA}" type="presParOf" srcId="{A9E116DB-C9A0-4634-9B85-3FFE2759D8E4}" destId="{ACB7DFEB-38FA-432F-A9B5-EB5D907803BE}" srcOrd="0" destOrd="0" presId="urn:microsoft.com/office/officeart/2005/8/layout/hProcess11"/>
    <dgm:cxn modelId="{0896F0D0-110E-465F-86AF-3EAC850CF823}" type="presParOf" srcId="{A9E116DB-C9A0-4634-9B85-3FFE2759D8E4}" destId="{101A0E9F-38CA-427E-AA12-99E8EB3B2A7C}" srcOrd="1" destOrd="0" presId="urn:microsoft.com/office/officeart/2005/8/layout/hProcess11"/>
    <dgm:cxn modelId="{FB53A75E-5955-4121-982C-4ADE52DDD67A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D1ABA59C-DB07-49FF-BBD5-DE5A31A58782}" type="presOf" srcId="{538362B5-935F-4A61-9B40-706342DF89B4}" destId="{F30D265A-D31F-4A7D-BBC5-5916924128C8}" srcOrd="0" destOrd="0" presId="urn:microsoft.com/office/officeart/2005/8/layout/hProcess11"/>
    <dgm:cxn modelId="{186F06A6-9A85-4389-9D08-7E07A58A99A7}" type="presOf" srcId="{B8D904C9-1E1A-4ED8-9415-C3F37432125F}" destId="{5C8DB1D9-AAA2-45A6-8994-E50C1726DEFF}" srcOrd="0" destOrd="0" presId="urn:microsoft.com/office/officeart/2005/8/layout/hProcess11"/>
    <dgm:cxn modelId="{2B6101B9-5152-4C42-BC61-8E379C2030FC}" type="presOf" srcId="{BAB8C8AA-CE8F-4B72-B397-EB8C9B7B373D}" destId="{34777224-692B-46CC-AF8D-7FAAF725864B}" srcOrd="0" destOrd="0" presId="urn:microsoft.com/office/officeart/2005/8/layout/hProcess11"/>
    <dgm:cxn modelId="{40761582-57A3-4C28-9EB7-4440C5835402}" type="presOf" srcId="{C47FA584-A653-4C7B-A377-DFFDD36B2AF3}" destId="{ACB7DFEB-38FA-432F-A9B5-EB5D907803BE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20FD068B-FECC-4E89-8A16-495F01ADB293}" type="presParOf" srcId="{34777224-692B-46CC-AF8D-7FAAF725864B}" destId="{406CA160-ADF4-4AF6-8BB4-E06CF57589C4}" srcOrd="0" destOrd="0" presId="urn:microsoft.com/office/officeart/2005/8/layout/hProcess11"/>
    <dgm:cxn modelId="{41A3CFD1-4C78-4240-9C57-EC8AA230351F}" type="presParOf" srcId="{34777224-692B-46CC-AF8D-7FAAF725864B}" destId="{A2CD4A29-250E-4E28-BAE0-58F1AE14C91B}" srcOrd="1" destOrd="0" presId="urn:microsoft.com/office/officeart/2005/8/layout/hProcess11"/>
    <dgm:cxn modelId="{6140655F-EA57-447B-9C99-8A36B7596EC0}" type="presParOf" srcId="{A2CD4A29-250E-4E28-BAE0-58F1AE14C91B}" destId="{BEA70D9D-1162-4662-8954-C74E7C3C19F2}" srcOrd="0" destOrd="0" presId="urn:microsoft.com/office/officeart/2005/8/layout/hProcess11"/>
    <dgm:cxn modelId="{574C4C21-D43C-4073-B81E-C1C171A6BD0F}" type="presParOf" srcId="{BEA70D9D-1162-4662-8954-C74E7C3C19F2}" destId="{5C8DB1D9-AAA2-45A6-8994-E50C1726DEFF}" srcOrd="0" destOrd="0" presId="urn:microsoft.com/office/officeart/2005/8/layout/hProcess11"/>
    <dgm:cxn modelId="{CD45393B-0F97-4C42-B9EC-157A38C7E37F}" type="presParOf" srcId="{BEA70D9D-1162-4662-8954-C74E7C3C19F2}" destId="{0355EA03-EA4F-4C3B-A074-79BC1598F637}" srcOrd="1" destOrd="0" presId="urn:microsoft.com/office/officeart/2005/8/layout/hProcess11"/>
    <dgm:cxn modelId="{AB51EA80-AC6D-469E-B276-B734B913BA1A}" type="presParOf" srcId="{BEA70D9D-1162-4662-8954-C74E7C3C19F2}" destId="{1377E659-EB41-4CEC-AC25-F8164656D1A0}" srcOrd="2" destOrd="0" presId="urn:microsoft.com/office/officeart/2005/8/layout/hProcess11"/>
    <dgm:cxn modelId="{63DC1451-F130-4CBA-95FB-5C31608A9326}" type="presParOf" srcId="{A2CD4A29-250E-4E28-BAE0-58F1AE14C91B}" destId="{926F5FC7-CF29-4A6D-9E36-18D6E6DAC8ED}" srcOrd="1" destOrd="0" presId="urn:microsoft.com/office/officeart/2005/8/layout/hProcess11"/>
    <dgm:cxn modelId="{BDE01754-4D2E-4CEB-8D5C-6E95D5484515}" type="presParOf" srcId="{A2CD4A29-250E-4E28-BAE0-58F1AE14C91B}" destId="{518A641B-5DDB-447B-A1D4-514B74759CDD}" srcOrd="2" destOrd="0" presId="urn:microsoft.com/office/officeart/2005/8/layout/hProcess11"/>
    <dgm:cxn modelId="{5DB97543-72CA-4D4A-9BC1-F7247902D97D}" type="presParOf" srcId="{518A641B-5DDB-447B-A1D4-514B74759CDD}" destId="{F30D265A-D31F-4A7D-BBC5-5916924128C8}" srcOrd="0" destOrd="0" presId="urn:microsoft.com/office/officeart/2005/8/layout/hProcess11"/>
    <dgm:cxn modelId="{057B65B7-C912-4D07-B5DB-F73E16C7E2B0}" type="presParOf" srcId="{518A641B-5DDB-447B-A1D4-514B74759CDD}" destId="{8BB638FC-74BC-43CA-BE1C-1D226D88C977}" srcOrd="1" destOrd="0" presId="urn:microsoft.com/office/officeart/2005/8/layout/hProcess11"/>
    <dgm:cxn modelId="{B74D6F04-9516-4F02-B297-0B6BED50AC91}" type="presParOf" srcId="{518A641B-5DDB-447B-A1D4-514B74759CDD}" destId="{E5D6994D-DB5C-4DC7-A01B-C179E9FEF111}" srcOrd="2" destOrd="0" presId="urn:microsoft.com/office/officeart/2005/8/layout/hProcess11"/>
    <dgm:cxn modelId="{9B59D5FB-2399-434F-B1B5-676586058EBA}" type="presParOf" srcId="{A2CD4A29-250E-4E28-BAE0-58F1AE14C91B}" destId="{DD48798D-18C2-47C7-BAAB-0C979E953182}" srcOrd="3" destOrd="0" presId="urn:microsoft.com/office/officeart/2005/8/layout/hProcess11"/>
    <dgm:cxn modelId="{E6D13DAE-420D-4D25-83A7-E9A3FED69F71}" type="presParOf" srcId="{A2CD4A29-250E-4E28-BAE0-58F1AE14C91B}" destId="{A9E116DB-C9A0-4634-9B85-3FFE2759D8E4}" srcOrd="4" destOrd="0" presId="urn:microsoft.com/office/officeart/2005/8/layout/hProcess11"/>
    <dgm:cxn modelId="{DCFE2C16-8FA6-417A-A0B4-69A40DA1B3C0}" type="presParOf" srcId="{A9E116DB-C9A0-4634-9B85-3FFE2759D8E4}" destId="{ACB7DFEB-38FA-432F-A9B5-EB5D907803BE}" srcOrd="0" destOrd="0" presId="urn:microsoft.com/office/officeart/2005/8/layout/hProcess11"/>
    <dgm:cxn modelId="{D0C0887B-06B0-4964-A553-52C98398C920}" type="presParOf" srcId="{A9E116DB-C9A0-4634-9B85-3FFE2759D8E4}" destId="{101A0E9F-38CA-427E-AA12-99E8EB3B2A7C}" srcOrd="1" destOrd="0" presId="urn:microsoft.com/office/officeart/2005/8/layout/hProcess11"/>
    <dgm:cxn modelId="{89A79BAE-B988-4E15-A4C6-314BA99CCD60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C1DE6D4D-D551-40E4-AFF0-B7CC498475E8}" type="presOf" srcId="{C47FA584-A653-4C7B-A377-DFFDD36B2AF3}" destId="{ACB7DFEB-38FA-432F-A9B5-EB5D907803BE}" srcOrd="0" destOrd="0" presId="urn:microsoft.com/office/officeart/2005/8/layout/hProcess11"/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8FE8A082-6223-48FA-A4AD-DF7FB8556789}" type="presOf" srcId="{B8D904C9-1E1A-4ED8-9415-C3F37432125F}" destId="{5C8DB1D9-AAA2-45A6-8994-E50C1726DEFF}" srcOrd="0" destOrd="0" presId="urn:microsoft.com/office/officeart/2005/8/layout/hProcess11"/>
    <dgm:cxn modelId="{8C772376-8383-42F9-8FD9-9CF10D6C6367}" type="presOf" srcId="{538362B5-935F-4A61-9B40-706342DF89B4}" destId="{F30D265A-D31F-4A7D-BBC5-5916924128C8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DC3B6C0A-541B-4F92-86DC-E9E74C26E130}" type="presOf" srcId="{BAB8C8AA-CE8F-4B72-B397-EB8C9B7B373D}" destId="{34777224-692B-46CC-AF8D-7FAAF725864B}" srcOrd="0" destOrd="0" presId="urn:microsoft.com/office/officeart/2005/8/layout/hProcess11"/>
    <dgm:cxn modelId="{E9B60380-F73C-41EB-88FD-ACF15A70F81E}" type="presParOf" srcId="{34777224-692B-46CC-AF8D-7FAAF725864B}" destId="{406CA160-ADF4-4AF6-8BB4-E06CF57589C4}" srcOrd="0" destOrd="0" presId="urn:microsoft.com/office/officeart/2005/8/layout/hProcess11"/>
    <dgm:cxn modelId="{0F42A7C1-2ADE-4794-BB0B-B598944EAB88}" type="presParOf" srcId="{34777224-692B-46CC-AF8D-7FAAF725864B}" destId="{A2CD4A29-250E-4E28-BAE0-58F1AE14C91B}" srcOrd="1" destOrd="0" presId="urn:microsoft.com/office/officeart/2005/8/layout/hProcess11"/>
    <dgm:cxn modelId="{947986D1-BC88-4540-A4E9-D040D4177D9E}" type="presParOf" srcId="{A2CD4A29-250E-4E28-BAE0-58F1AE14C91B}" destId="{BEA70D9D-1162-4662-8954-C74E7C3C19F2}" srcOrd="0" destOrd="0" presId="urn:microsoft.com/office/officeart/2005/8/layout/hProcess11"/>
    <dgm:cxn modelId="{E670E997-1C84-43ED-9A87-AFEDEF6E05ED}" type="presParOf" srcId="{BEA70D9D-1162-4662-8954-C74E7C3C19F2}" destId="{5C8DB1D9-AAA2-45A6-8994-E50C1726DEFF}" srcOrd="0" destOrd="0" presId="urn:microsoft.com/office/officeart/2005/8/layout/hProcess11"/>
    <dgm:cxn modelId="{2878B444-62D1-4473-B13E-004F775A37E4}" type="presParOf" srcId="{BEA70D9D-1162-4662-8954-C74E7C3C19F2}" destId="{0355EA03-EA4F-4C3B-A074-79BC1598F637}" srcOrd="1" destOrd="0" presId="urn:microsoft.com/office/officeart/2005/8/layout/hProcess11"/>
    <dgm:cxn modelId="{B50F678D-965C-4F50-9F36-DCF0BA2C01FB}" type="presParOf" srcId="{BEA70D9D-1162-4662-8954-C74E7C3C19F2}" destId="{1377E659-EB41-4CEC-AC25-F8164656D1A0}" srcOrd="2" destOrd="0" presId="urn:microsoft.com/office/officeart/2005/8/layout/hProcess11"/>
    <dgm:cxn modelId="{1A8B523A-182E-458C-9E08-E42020686E32}" type="presParOf" srcId="{A2CD4A29-250E-4E28-BAE0-58F1AE14C91B}" destId="{926F5FC7-CF29-4A6D-9E36-18D6E6DAC8ED}" srcOrd="1" destOrd="0" presId="urn:microsoft.com/office/officeart/2005/8/layout/hProcess11"/>
    <dgm:cxn modelId="{2C02D249-F18A-40FF-9DEA-36E586F4C80E}" type="presParOf" srcId="{A2CD4A29-250E-4E28-BAE0-58F1AE14C91B}" destId="{518A641B-5DDB-447B-A1D4-514B74759CDD}" srcOrd="2" destOrd="0" presId="urn:microsoft.com/office/officeart/2005/8/layout/hProcess11"/>
    <dgm:cxn modelId="{C79A2CBE-26C5-4028-ABFF-9037B58689E4}" type="presParOf" srcId="{518A641B-5DDB-447B-A1D4-514B74759CDD}" destId="{F30D265A-D31F-4A7D-BBC5-5916924128C8}" srcOrd="0" destOrd="0" presId="urn:microsoft.com/office/officeart/2005/8/layout/hProcess11"/>
    <dgm:cxn modelId="{4279BDCD-2CAF-422B-8B55-333CC94DAE6C}" type="presParOf" srcId="{518A641B-5DDB-447B-A1D4-514B74759CDD}" destId="{8BB638FC-74BC-43CA-BE1C-1D226D88C977}" srcOrd="1" destOrd="0" presId="urn:microsoft.com/office/officeart/2005/8/layout/hProcess11"/>
    <dgm:cxn modelId="{19D6CB08-0AE8-40BE-9120-1FE743A3306A}" type="presParOf" srcId="{518A641B-5DDB-447B-A1D4-514B74759CDD}" destId="{E5D6994D-DB5C-4DC7-A01B-C179E9FEF111}" srcOrd="2" destOrd="0" presId="urn:microsoft.com/office/officeart/2005/8/layout/hProcess11"/>
    <dgm:cxn modelId="{669516E4-4186-4563-B5A1-74FB6338DC3C}" type="presParOf" srcId="{A2CD4A29-250E-4E28-BAE0-58F1AE14C91B}" destId="{DD48798D-18C2-47C7-BAAB-0C979E953182}" srcOrd="3" destOrd="0" presId="urn:microsoft.com/office/officeart/2005/8/layout/hProcess11"/>
    <dgm:cxn modelId="{B7764A34-E5CF-4FF0-AB43-85B27128BE8A}" type="presParOf" srcId="{A2CD4A29-250E-4E28-BAE0-58F1AE14C91B}" destId="{A9E116DB-C9A0-4634-9B85-3FFE2759D8E4}" srcOrd="4" destOrd="0" presId="urn:microsoft.com/office/officeart/2005/8/layout/hProcess11"/>
    <dgm:cxn modelId="{EE329779-FE14-4C23-AFF6-1B500C86BA84}" type="presParOf" srcId="{A9E116DB-C9A0-4634-9B85-3FFE2759D8E4}" destId="{ACB7DFEB-38FA-432F-A9B5-EB5D907803BE}" srcOrd="0" destOrd="0" presId="urn:microsoft.com/office/officeart/2005/8/layout/hProcess11"/>
    <dgm:cxn modelId="{1DAB551C-528C-4C6C-899B-E4596BC307F0}" type="presParOf" srcId="{A9E116DB-C9A0-4634-9B85-3FFE2759D8E4}" destId="{101A0E9F-38CA-427E-AA12-99E8EB3B2A7C}" srcOrd="1" destOrd="0" presId="urn:microsoft.com/office/officeart/2005/8/layout/hProcess11"/>
    <dgm:cxn modelId="{50B75B05-60B6-4007-AB1D-2D344E988540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C8E894AA-EDF5-421E-BADD-F5A135946A56}" type="presOf" srcId="{538362B5-935F-4A61-9B40-706342DF89B4}" destId="{F30D265A-D31F-4A7D-BBC5-5916924128C8}" srcOrd="0" destOrd="0" presId="urn:microsoft.com/office/officeart/2005/8/layout/hProcess11"/>
    <dgm:cxn modelId="{C7E0E170-99CF-45C4-989C-43956628EAF9}" type="presOf" srcId="{BAB8C8AA-CE8F-4B72-B397-EB8C9B7B373D}" destId="{34777224-692B-46CC-AF8D-7FAAF725864B}" srcOrd="0" destOrd="0" presId="urn:microsoft.com/office/officeart/2005/8/layout/hProcess11"/>
    <dgm:cxn modelId="{CBCAF51F-7549-4D00-8E89-ED955E3D79DA}" type="presOf" srcId="{B8D904C9-1E1A-4ED8-9415-C3F37432125F}" destId="{5C8DB1D9-AAA2-45A6-8994-E50C1726DEFF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FF887F3F-BED6-4DBB-8DE7-6006EFB85196}" type="presOf" srcId="{C47FA584-A653-4C7B-A377-DFFDD36B2AF3}" destId="{ACB7DFEB-38FA-432F-A9B5-EB5D907803BE}" srcOrd="0" destOrd="0" presId="urn:microsoft.com/office/officeart/2005/8/layout/hProcess11"/>
    <dgm:cxn modelId="{ED52AD17-00FA-4C02-B7DF-E3224211E626}" type="presParOf" srcId="{34777224-692B-46CC-AF8D-7FAAF725864B}" destId="{406CA160-ADF4-4AF6-8BB4-E06CF57589C4}" srcOrd="0" destOrd="0" presId="urn:microsoft.com/office/officeart/2005/8/layout/hProcess11"/>
    <dgm:cxn modelId="{006E9439-F88F-42B2-9CFC-3E604F653DDB}" type="presParOf" srcId="{34777224-692B-46CC-AF8D-7FAAF725864B}" destId="{A2CD4A29-250E-4E28-BAE0-58F1AE14C91B}" srcOrd="1" destOrd="0" presId="urn:microsoft.com/office/officeart/2005/8/layout/hProcess11"/>
    <dgm:cxn modelId="{548CD892-E47E-4811-8DE7-3E154DB52E06}" type="presParOf" srcId="{A2CD4A29-250E-4E28-BAE0-58F1AE14C91B}" destId="{BEA70D9D-1162-4662-8954-C74E7C3C19F2}" srcOrd="0" destOrd="0" presId="urn:microsoft.com/office/officeart/2005/8/layout/hProcess11"/>
    <dgm:cxn modelId="{A27A767D-1E34-4A13-8F65-A7C8FB363AF4}" type="presParOf" srcId="{BEA70D9D-1162-4662-8954-C74E7C3C19F2}" destId="{5C8DB1D9-AAA2-45A6-8994-E50C1726DEFF}" srcOrd="0" destOrd="0" presId="urn:microsoft.com/office/officeart/2005/8/layout/hProcess11"/>
    <dgm:cxn modelId="{134E5218-5E7C-41FE-BBE3-DF8E29C640CB}" type="presParOf" srcId="{BEA70D9D-1162-4662-8954-C74E7C3C19F2}" destId="{0355EA03-EA4F-4C3B-A074-79BC1598F637}" srcOrd="1" destOrd="0" presId="urn:microsoft.com/office/officeart/2005/8/layout/hProcess11"/>
    <dgm:cxn modelId="{06CA4C31-2894-4B0D-8B51-0196225ED77C}" type="presParOf" srcId="{BEA70D9D-1162-4662-8954-C74E7C3C19F2}" destId="{1377E659-EB41-4CEC-AC25-F8164656D1A0}" srcOrd="2" destOrd="0" presId="urn:microsoft.com/office/officeart/2005/8/layout/hProcess11"/>
    <dgm:cxn modelId="{2F5862F0-3194-4025-AC4B-51F16A1F2C53}" type="presParOf" srcId="{A2CD4A29-250E-4E28-BAE0-58F1AE14C91B}" destId="{926F5FC7-CF29-4A6D-9E36-18D6E6DAC8ED}" srcOrd="1" destOrd="0" presId="urn:microsoft.com/office/officeart/2005/8/layout/hProcess11"/>
    <dgm:cxn modelId="{F3C936BF-80D8-4D7A-B5F7-CD5FB56EB08F}" type="presParOf" srcId="{A2CD4A29-250E-4E28-BAE0-58F1AE14C91B}" destId="{518A641B-5DDB-447B-A1D4-514B74759CDD}" srcOrd="2" destOrd="0" presId="urn:microsoft.com/office/officeart/2005/8/layout/hProcess11"/>
    <dgm:cxn modelId="{8836D0C3-8FC3-4DDD-85E6-BA916CBAD5B6}" type="presParOf" srcId="{518A641B-5DDB-447B-A1D4-514B74759CDD}" destId="{F30D265A-D31F-4A7D-BBC5-5916924128C8}" srcOrd="0" destOrd="0" presId="urn:microsoft.com/office/officeart/2005/8/layout/hProcess11"/>
    <dgm:cxn modelId="{F8610611-968B-4ECB-ADCA-3C6B624B77F8}" type="presParOf" srcId="{518A641B-5DDB-447B-A1D4-514B74759CDD}" destId="{8BB638FC-74BC-43CA-BE1C-1D226D88C977}" srcOrd="1" destOrd="0" presId="urn:microsoft.com/office/officeart/2005/8/layout/hProcess11"/>
    <dgm:cxn modelId="{84D1603D-739D-4A0A-9A1E-E58E15D10882}" type="presParOf" srcId="{518A641B-5DDB-447B-A1D4-514B74759CDD}" destId="{E5D6994D-DB5C-4DC7-A01B-C179E9FEF111}" srcOrd="2" destOrd="0" presId="urn:microsoft.com/office/officeart/2005/8/layout/hProcess11"/>
    <dgm:cxn modelId="{06088521-F3A4-4B62-9074-5FD300C4A9A4}" type="presParOf" srcId="{A2CD4A29-250E-4E28-BAE0-58F1AE14C91B}" destId="{DD48798D-18C2-47C7-BAAB-0C979E953182}" srcOrd="3" destOrd="0" presId="urn:microsoft.com/office/officeart/2005/8/layout/hProcess11"/>
    <dgm:cxn modelId="{7776E0D1-31FA-404D-A40A-F1A960C9382A}" type="presParOf" srcId="{A2CD4A29-250E-4E28-BAE0-58F1AE14C91B}" destId="{A9E116DB-C9A0-4634-9B85-3FFE2759D8E4}" srcOrd="4" destOrd="0" presId="urn:microsoft.com/office/officeart/2005/8/layout/hProcess11"/>
    <dgm:cxn modelId="{06614C46-EDE9-49E7-9FB8-004AEFB1C54E}" type="presParOf" srcId="{A9E116DB-C9A0-4634-9B85-3FFE2759D8E4}" destId="{ACB7DFEB-38FA-432F-A9B5-EB5D907803BE}" srcOrd="0" destOrd="0" presId="urn:microsoft.com/office/officeart/2005/8/layout/hProcess11"/>
    <dgm:cxn modelId="{87085437-4FB4-403E-93CC-0A9C5EA1611A}" type="presParOf" srcId="{A9E116DB-C9A0-4634-9B85-3FFE2759D8E4}" destId="{101A0E9F-38CA-427E-AA12-99E8EB3B2A7C}" srcOrd="1" destOrd="0" presId="urn:microsoft.com/office/officeart/2005/8/layout/hProcess11"/>
    <dgm:cxn modelId="{9982F476-0587-415C-B237-EA2C604078D7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D1D130C7-8D2D-4305-82F9-FFD576792970}" type="presOf" srcId="{C47FA584-A653-4C7B-A377-DFFDD36B2AF3}" destId="{ACB7DFEB-38FA-432F-A9B5-EB5D907803BE}" srcOrd="0" destOrd="0" presId="urn:microsoft.com/office/officeart/2005/8/layout/hProcess11"/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7994C060-FEC3-454F-8B2D-E3DE92FEE1F8}" type="presOf" srcId="{BAB8C8AA-CE8F-4B72-B397-EB8C9B7B373D}" destId="{34777224-692B-46CC-AF8D-7FAAF725864B}" srcOrd="0" destOrd="0" presId="urn:microsoft.com/office/officeart/2005/8/layout/hProcess11"/>
    <dgm:cxn modelId="{FF96FEB9-DB0C-4876-8698-C37E82686D92}" type="presOf" srcId="{B8D904C9-1E1A-4ED8-9415-C3F37432125F}" destId="{5C8DB1D9-AAA2-45A6-8994-E50C1726DEFF}" srcOrd="0" destOrd="0" presId="urn:microsoft.com/office/officeart/2005/8/layout/hProcess11"/>
    <dgm:cxn modelId="{2D2A706E-0616-454E-BF11-357012A36B97}" type="presOf" srcId="{538362B5-935F-4A61-9B40-706342DF89B4}" destId="{F30D265A-D31F-4A7D-BBC5-5916924128C8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B0D9ABFC-37CD-4E5A-971E-10F63E74BCE0}" type="presParOf" srcId="{34777224-692B-46CC-AF8D-7FAAF725864B}" destId="{406CA160-ADF4-4AF6-8BB4-E06CF57589C4}" srcOrd="0" destOrd="0" presId="urn:microsoft.com/office/officeart/2005/8/layout/hProcess11"/>
    <dgm:cxn modelId="{F74A431B-E1B8-4FFE-9045-C2E3F082A99A}" type="presParOf" srcId="{34777224-692B-46CC-AF8D-7FAAF725864B}" destId="{A2CD4A29-250E-4E28-BAE0-58F1AE14C91B}" srcOrd="1" destOrd="0" presId="urn:microsoft.com/office/officeart/2005/8/layout/hProcess11"/>
    <dgm:cxn modelId="{E22D270E-2DC9-4C0A-B86B-CFAB2E57C813}" type="presParOf" srcId="{A2CD4A29-250E-4E28-BAE0-58F1AE14C91B}" destId="{BEA70D9D-1162-4662-8954-C74E7C3C19F2}" srcOrd="0" destOrd="0" presId="urn:microsoft.com/office/officeart/2005/8/layout/hProcess11"/>
    <dgm:cxn modelId="{70408C0C-AC95-473C-9A9D-75336B77F999}" type="presParOf" srcId="{BEA70D9D-1162-4662-8954-C74E7C3C19F2}" destId="{5C8DB1D9-AAA2-45A6-8994-E50C1726DEFF}" srcOrd="0" destOrd="0" presId="urn:microsoft.com/office/officeart/2005/8/layout/hProcess11"/>
    <dgm:cxn modelId="{6F80D322-99E5-4BB0-9C7B-7DCAEF3A4F75}" type="presParOf" srcId="{BEA70D9D-1162-4662-8954-C74E7C3C19F2}" destId="{0355EA03-EA4F-4C3B-A074-79BC1598F637}" srcOrd="1" destOrd="0" presId="urn:microsoft.com/office/officeart/2005/8/layout/hProcess11"/>
    <dgm:cxn modelId="{F3EDC034-6A15-4B94-8169-46C54505D358}" type="presParOf" srcId="{BEA70D9D-1162-4662-8954-C74E7C3C19F2}" destId="{1377E659-EB41-4CEC-AC25-F8164656D1A0}" srcOrd="2" destOrd="0" presId="urn:microsoft.com/office/officeart/2005/8/layout/hProcess11"/>
    <dgm:cxn modelId="{07856740-5EE1-4E66-8436-15F5F0D74535}" type="presParOf" srcId="{A2CD4A29-250E-4E28-BAE0-58F1AE14C91B}" destId="{926F5FC7-CF29-4A6D-9E36-18D6E6DAC8ED}" srcOrd="1" destOrd="0" presId="urn:microsoft.com/office/officeart/2005/8/layout/hProcess11"/>
    <dgm:cxn modelId="{4D293862-A305-4F31-8F23-2AACD4E3DFB0}" type="presParOf" srcId="{A2CD4A29-250E-4E28-BAE0-58F1AE14C91B}" destId="{518A641B-5DDB-447B-A1D4-514B74759CDD}" srcOrd="2" destOrd="0" presId="urn:microsoft.com/office/officeart/2005/8/layout/hProcess11"/>
    <dgm:cxn modelId="{11984731-8E84-4BA7-BFE8-10F58F449DBE}" type="presParOf" srcId="{518A641B-5DDB-447B-A1D4-514B74759CDD}" destId="{F30D265A-D31F-4A7D-BBC5-5916924128C8}" srcOrd="0" destOrd="0" presId="urn:microsoft.com/office/officeart/2005/8/layout/hProcess11"/>
    <dgm:cxn modelId="{8A2EA104-C837-4B68-86F8-EAC79B740FF3}" type="presParOf" srcId="{518A641B-5DDB-447B-A1D4-514B74759CDD}" destId="{8BB638FC-74BC-43CA-BE1C-1D226D88C977}" srcOrd="1" destOrd="0" presId="urn:microsoft.com/office/officeart/2005/8/layout/hProcess11"/>
    <dgm:cxn modelId="{3E85E3A3-03D6-4245-A3F9-FF20D8A9799E}" type="presParOf" srcId="{518A641B-5DDB-447B-A1D4-514B74759CDD}" destId="{E5D6994D-DB5C-4DC7-A01B-C179E9FEF111}" srcOrd="2" destOrd="0" presId="urn:microsoft.com/office/officeart/2005/8/layout/hProcess11"/>
    <dgm:cxn modelId="{C0438BEB-EB3D-4870-B204-86621C941373}" type="presParOf" srcId="{A2CD4A29-250E-4E28-BAE0-58F1AE14C91B}" destId="{DD48798D-18C2-47C7-BAAB-0C979E953182}" srcOrd="3" destOrd="0" presId="urn:microsoft.com/office/officeart/2005/8/layout/hProcess11"/>
    <dgm:cxn modelId="{6602F190-07E6-485F-93C6-2345ED11722F}" type="presParOf" srcId="{A2CD4A29-250E-4E28-BAE0-58F1AE14C91B}" destId="{A9E116DB-C9A0-4634-9B85-3FFE2759D8E4}" srcOrd="4" destOrd="0" presId="urn:microsoft.com/office/officeart/2005/8/layout/hProcess11"/>
    <dgm:cxn modelId="{537472D2-9655-44C7-A762-6E4BBFAD436E}" type="presParOf" srcId="{A9E116DB-C9A0-4634-9B85-3FFE2759D8E4}" destId="{ACB7DFEB-38FA-432F-A9B5-EB5D907803BE}" srcOrd="0" destOrd="0" presId="urn:microsoft.com/office/officeart/2005/8/layout/hProcess11"/>
    <dgm:cxn modelId="{1A48A392-37CB-40CF-A8D7-27AB548E58B7}" type="presParOf" srcId="{A9E116DB-C9A0-4634-9B85-3FFE2759D8E4}" destId="{101A0E9F-38CA-427E-AA12-99E8EB3B2A7C}" srcOrd="1" destOrd="0" presId="urn:microsoft.com/office/officeart/2005/8/layout/hProcess11"/>
    <dgm:cxn modelId="{E937F66E-F95A-40F2-8404-1FEE868442B2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1865A2D5-2A25-48E0-99C9-6CFE6AC62977}" type="presOf" srcId="{BAB8C8AA-CE8F-4B72-B397-EB8C9B7B373D}" destId="{34777224-692B-46CC-AF8D-7FAAF725864B}" srcOrd="0" destOrd="0" presId="urn:microsoft.com/office/officeart/2005/8/layout/hProcess11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361B7B76-EE98-4244-881D-ADAA442CDD02}" type="presOf" srcId="{B8D904C9-1E1A-4ED8-9415-C3F37432125F}" destId="{5C8DB1D9-AAA2-45A6-8994-E50C1726DEFF}" srcOrd="0" destOrd="0" presId="urn:microsoft.com/office/officeart/2005/8/layout/hProcess11"/>
    <dgm:cxn modelId="{AC7B06F5-2B92-4DB1-9DA0-49E103EEFCD3}" type="presOf" srcId="{538362B5-935F-4A61-9B40-706342DF89B4}" destId="{F30D265A-D31F-4A7D-BBC5-5916924128C8}" srcOrd="0" destOrd="0" presId="urn:microsoft.com/office/officeart/2005/8/layout/hProcess11"/>
    <dgm:cxn modelId="{3611EC15-12EB-4E3B-B67C-430C25AEBE6E}" type="presOf" srcId="{C47FA584-A653-4C7B-A377-DFFDD36B2AF3}" destId="{ACB7DFEB-38FA-432F-A9B5-EB5D907803BE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B24C39E5-E748-4A80-A548-62A1A9651545}" type="presParOf" srcId="{34777224-692B-46CC-AF8D-7FAAF725864B}" destId="{406CA160-ADF4-4AF6-8BB4-E06CF57589C4}" srcOrd="0" destOrd="0" presId="urn:microsoft.com/office/officeart/2005/8/layout/hProcess11"/>
    <dgm:cxn modelId="{35348C9F-4F70-4738-8A7A-80AEF1D847F2}" type="presParOf" srcId="{34777224-692B-46CC-AF8D-7FAAF725864B}" destId="{A2CD4A29-250E-4E28-BAE0-58F1AE14C91B}" srcOrd="1" destOrd="0" presId="urn:microsoft.com/office/officeart/2005/8/layout/hProcess11"/>
    <dgm:cxn modelId="{B4E515E1-F748-4871-97ED-89C198712554}" type="presParOf" srcId="{A2CD4A29-250E-4E28-BAE0-58F1AE14C91B}" destId="{BEA70D9D-1162-4662-8954-C74E7C3C19F2}" srcOrd="0" destOrd="0" presId="urn:microsoft.com/office/officeart/2005/8/layout/hProcess11"/>
    <dgm:cxn modelId="{B212489A-16AB-4E2F-9BDB-4D982217AD92}" type="presParOf" srcId="{BEA70D9D-1162-4662-8954-C74E7C3C19F2}" destId="{5C8DB1D9-AAA2-45A6-8994-E50C1726DEFF}" srcOrd="0" destOrd="0" presId="urn:microsoft.com/office/officeart/2005/8/layout/hProcess11"/>
    <dgm:cxn modelId="{5DF0ACD3-D9A2-4F59-99A3-333AC25B3A14}" type="presParOf" srcId="{BEA70D9D-1162-4662-8954-C74E7C3C19F2}" destId="{0355EA03-EA4F-4C3B-A074-79BC1598F637}" srcOrd="1" destOrd="0" presId="urn:microsoft.com/office/officeart/2005/8/layout/hProcess11"/>
    <dgm:cxn modelId="{B12A5820-138F-4CDD-A444-563E665C3C30}" type="presParOf" srcId="{BEA70D9D-1162-4662-8954-C74E7C3C19F2}" destId="{1377E659-EB41-4CEC-AC25-F8164656D1A0}" srcOrd="2" destOrd="0" presId="urn:microsoft.com/office/officeart/2005/8/layout/hProcess11"/>
    <dgm:cxn modelId="{FE60BF9E-E423-430F-9438-88F1145EA589}" type="presParOf" srcId="{A2CD4A29-250E-4E28-BAE0-58F1AE14C91B}" destId="{926F5FC7-CF29-4A6D-9E36-18D6E6DAC8ED}" srcOrd="1" destOrd="0" presId="urn:microsoft.com/office/officeart/2005/8/layout/hProcess11"/>
    <dgm:cxn modelId="{40FC9550-719B-4063-82B0-9381D9C35CBD}" type="presParOf" srcId="{A2CD4A29-250E-4E28-BAE0-58F1AE14C91B}" destId="{518A641B-5DDB-447B-A1D4-514B74759CDD}" srcOrd="2" destOrd="0" presId="urn:microsoft.com/office/officeart/2005/8/layout/hProcess11"/>
    <dgm:cxn modelId="{4967039E-F1B2-4207-8C5E-AA8BE9097AA7}" type="presParOf" srcId="{518A641B-5DDB-447B-A1D4-514B74759CDD}" destId="{F30D265A-D31F-4A7D-BBC5-5916924128C8}" srcOrd="0" destOrd="0" presId="urn:microsoft.com/office/officeart/2005/8/layout/hProcess11"/>
    <dgm:cxn modelId="{1C98B4E1-41E5-4A3C-AF6F-23D7A0131CC0}" type="presParOf" srcId="{518A641B-5DDB-447B-A1D4-514B74759CDD}" destId="{8BB638FC-74BC-43CA-BE1C-1D226D88C977}" srcOrd="1" destOrd="0" presId="urn:microsoft.com/office/officeart/2005/8/layout/hProcess11"/>
    <dgm:cxn modelId="{3590B4CA-BD79-4467-8287-499054922AC0}" type="presParOf" srcId="{518A641B-5DDB-447B-A1D4-514B74759CDD}" destId="{E5D6994D-DB5C-4DC7-A01B-C179E9FEF111}" srcOrd="2" destOrd="0" presId="urn:microsoft.com/office/officeart/2005/8/layout/hProcess11"/>
    <dgm:cxn modelId="{8B150B91-2D15-4239-8887-631B078C2144}" type="presParOf" srcId="{A2CD4A29-250E-4E28-BAE0-58F1AE14C91B}" destId="{DD48798D-18C2-47C7-BAAB-0C979E953182}" srcOrd="3" destOrd="0" presId="urn:microsoft.com/office/officeart/2005/8/layout/hProcess11"/>
    <dgm:cxn modelId="{FFEDD8F2-372B-41DE-8A45-E1156F9AAE64}" type="presParOf" srcId="{A2CD4A29-250E-4E28-BAE0-58F1AE14C91B}" destId="{A9E116DB-C9A0-4634-9B85-3FFE2759D8E4}" srcOrd="4" destOrd="0" presId="urn:microsoft.com/office/officeart/2005/8/layout/hProcess11"/>
    <dgm:cxn modelId="{FCCA0F71-E7D4-4325-9358-5C59426680E4}" type="presParOf" srcId="{A9E116DB-C9A0-4634-9B85-3FFE2759D8E4}" destId="{ACB7DFEB-38FA-432F-A9B5-EB5D907803BE}" srcOrd="0" destOrd="0" presId="urn:microsoft.com/office/officeart/2005/8/layout/hProcess11"/>
    <dgm:cxn modelId="{706A9C5D-301D-44DF-AA08-464C82A5D0AF}" type="presParOf" srcId="{A9E116DB-C9A0-4634-9B85-3FFE2759D8E4}" destId="{101A0E9F-38CA-427E-AA12-99E8EB3B2A7C}" srcOrd="1" destOrd="0" presId="urn:microsoft.com/office/officeart/2005/8/layout/hProcess11"/>
    <dgm:cxn modelId="{1545B740-A2EA-4D1A-A05E-2D97C6B24A2E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A6D0A67A-3981-4599-915C-BD703593FE0C}" type="presOf" srcId="{C47FA584-A653-4C7B-A377-DFFDD36B2AF3}" destId="{ACB7DFEB-38FA-432F-A9B5-EB5D907803BE}" srcOrd="0" destOrd="0" presId="urn:microsoft.com/office/officeart/2005/8/layout/hProcess11"/>
    <dgm:cxn modelId="{4B85596E-901C-4981-9383-1F921F2A6946}" type="presOf" srcId="{538362B5-935F-4A61-9B40-706342DF89B4}" destId="{F30D265A-D31F-4A7D-BBC5-5916924128C8}" srcOrd="0" destOrd="0" presId="urn:microsoft.com/office/officeart/2005/8/layout/hProcess11"/>
    <dgm:cxn modelId="{C47B475D-C2A0-4FE0-A81C-34D577E6F52A}" type="presOf" srcId="{BAB8C8AA-CE8F-4B72-B397-EB8C9B7B373D}" destId="{34777224-692B-46CC-AF8D-7FAAF725864B}" srcOrd="0" destOrd="0" presId="urn:microsoft.com/office/officeart/2005/8/layout/hProcess11"/>
    <dgm:cxn modelId="{9D8E18F4-A1DD-4400-9A95-36DB62925C4A}" type="presOf" srcId="{B8D904C9-1E1A-4ED8-9415-C3F37432125F}" destId="{5C8DB1D9-AAA2-45A6-8994-E50C1726DEFF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2372299C-0B6D-4040-972D-0C0A2E787EDC}" type="presParOf" srcId="{34777224-692B-46CC-AF8D-7FAAF725864B}" destId="{406CA160-ADF4-4AF6-8BB4-E06CF57589C4}" srcOrd="0" destOrd="0" presId="urn:microsoft.com/office/officeart/2005/8/layout/hProcess11"/>
    <dgm:cxn modelId="{A6E15BC8-EF7D-4444-8F1E-989210D86BED}" type="presParOf" srcId="{34777224-692B-46CC-AF8D-7FAAF725864B}" destId="{A2CD4A29-250E-4E28-BAE0-58F1AE14C91B}" srcOrd="1" destOrd="0" presId="urn:microsoft.com/office/officeart/2005/8/layout/hProcess11"/>
    <dgm:cxn modelId="{96A53BA4-1DB4-436F-9C06-032C7B94DCC4}" type="presParOf" srcId="{A2CD4A29-250E-4E28-BAE0-58F1AE14C91B}" destId="{BEA70D9D-1162-4662-8954-C74E7C3C19F2}" srcOrd="0" destOrd="0" presId="urn:microsoft.com/office/officeart/2005/8/layout/hProcess11"/>
    <dgm:cxn modelId="{2382D6B5-1848-49E5-BB70-058E79FDA4BD}" type="presParOf" srcId="{BEA70D9D-1162-4662-8954-C74E7C3C19F2}" destId="{5C8DB1D9-AAA2-45A6-8994-E50C1726DEFF}" srcOrd="0" destOrd="0" presId="urn:microsoft.com/office/officeart/2005/8/layout/hProcess11"/>
    <dgm:cxn modelId="{DB615BDC-900F-4347-B9B5-4D90C035004B}" type="presParOf" srcId="{BEA70D9D-1162-4662-8954-C74E7C3C19F2}" destId="{0355EA03-EA4F-4C3B-A074-79BC1598F637}" srcOrd="1" destOrd="0" presId="urn:microsoft.com/office/officeart/2005/8/layout/hProcess11"/>
    <dgm:cxn modelId="{4E6BB072-9CB7-404B-9FD7-6DF4304A1F22}" type="presParOf" srcId="{BEA70D9D-1162-4662-8954-C74E7C3C19F2}" destId="{1377E659-EB41-4CEC-AC25-F8164656D1A0}" srcOrd="2" destOrd="0" presId="urn:microsoft.com/office/officeart/2005/8/layout/hProcess11"/>
    <dgm:cxn modelId="{80184D44-5672-49DA-BF20-F77BC911F690}" type="presParOf" srcId="{A2CD4A29-250E-4E28-BAE0-58F1AE14C91B}" destId="{926F5FC7-CF29-4A6D-9E36-18D6E6DAC8ED}" srcOrd="1" destOrd="0" presId="urn:microsoft.com/office/officeart/2005/8/layout/hProcess11"/>
    <dgm:cxn modelId="{AA8BCB10-8E19-4413-8427-30F59DCE7F8E}" type="presParOf" srcId="{A2CD4A29-250E-4E28-BAE0-58F1AE14C91B}" destId="{518A641B-5DDB-447B-A1D4-514B74759CDD}" srcOrd="2" destOrd="0" presId="urn:microsoft.com/office/officeart/2005/8/layout/hProcess11"/>
    <dgm:cxn modelId="{30066900-2180-4A72-B46C-2CCF0D65B1DF}" type="presParOf" srcId="{518A641B-5DDB-447B-A1D4-514B74759CDD}" destId="{F30D265A-D31F-4A7D-BBC5-5916924128C8}" srcOrd="0" destOrd="0" presId="urn:microsoft.com/office/officeart/2005/8/layout/hProcess11"/>
    <dgm:cxn modelId="{1C7D302A-7433-4C6B-B20A-304C690AA527}" type="presParOf" srcId="{518A641B-5DDB-447B-A1D4-514B74759CDD}" destId="{8BB638FC-74BC-43CA-BE1C-1D226D88C977}" srcOrd="1" destOrd="0" presId="urn:microsoft.com/office/officeart/2005/8/layout/hProcess11"/>
    <dgm:cxn modelId="{474E23B4-1823-4313-8773-C04C40AFFF12}" type="presParOf" srcId="{518A641B-5DDB-447B-A1D4-514B74759CDD}" destId="{E5D6994D-DB5C-4DC7-A01B-C179E9FEF111}" srcOrd="2" destOrd="0" presId="urn:microsoft.com/office/officeart/2005/8/layout/hProcess11"/>
    <dgm:cxn modelId="{3E50388A-60DA-4390-931C-884A10537F0A}" type="presParOf" srcId="{A2CD4A29-250E-4E28-BAE0-58F1AE14C91B}" destId="{DD48798D-18C2-47C7-BAAB-0C979E953182}" srcOrd="3" destOrd="0" presId="urn:microsoft.com/office/officeart/2005/8/layout/hProcess11"/>
    <dgm:cxn modelId="{A76F5561-AE0D-4F97-9420-4C91F5B1E57F}" type="presParOf" srcId="{A2CD4A29-250E-4E28-BAE0-58F1AE14C91B}" destId="{A9E116DB-C9A0-4634-9B85-3FFE2759D8E4}" srcOrd="4" destOrd="0" presId="urn:microsoft.com/office/officeart/2005/8/layout/hProcess11"/>
    <dgm:cxn modelId="{F31A7C4D-C8B7-4993-9878-48ECE98D8F6A}" type="presParOf" srcId="{A9E116DB-C9A0-4634-9B85-3FFE2759D8E4}" destId="{ACB7DFEB-38FA-432F-A9B5-EB5D907803BE}" srcOrd="0" destOrd="0" presId="urn:microsoft.com/office/officeart/2005/8/layout/hProcess11"/>
    <dgm:cxn modelId="{6743685E-5C68-4F2A-8294-0794068521DA}" type="presParOf" srcId="{A9E116DB-C9A0-4634-9B85-3FFE2759D8E4}" destId="{101A0E9F-38CA-427E-AA12-99E8EB3B2A7C}" srcOrd="1" destOrd="0" presId="urn:microsoft.com/office/officeart/2005/8/layout/hProcess11"/>
    <dgm:cxn modelId="{5463719B-C94D-4D44-AF08-B69AF02A5E82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0F7D913E-86BA-4DB6-B716-F0EC092293D2}" type="presOf" srcId="{538362B5-935F-4A61-9B40-706342DF89B4}" destId="{F30D265A-D31F-4A7D-BBC5-5916924128C8}" srcOrd="0" destOrd="0" presId="urn:microsoft.com/office/officeart/2005/8/layout/hProcess11"/>
    <dgm:cxn modelId="{179ED005-DE8F-4C4B-B3C7-6CFB5D0FDA57}" type="presOf" srcId="{C47FA584-A653-4C7B-A377-DFFDD36B2AF3}" destId="{ACB7DFEB-38FA-432F-A9B5-EB5D907803BE}" srcOrd="0" destOrd="0" presId="urn:microsoft.com/office/officeart/2005/8/layout/hProcess11"/>
    <dgm:cxn modelId="{C8785903-EED7-431B-8E21-C3D7DDE70788}" type="presOf" srcId="{BAB8C8AA-CE8F-4B72-B397-EB8C9B7B373D}" destId="{34777224-692B-46CC-AF8D-7FAAF725864B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44E571E1-272C-4879-8D49-FB4D0DAFBBA3}" type="presOf" srcId="{B8D904C9-1E1A-4ED8-9415-C3F37432125F}" destId="{5C8DB1D9-AAA2-45A6-8994-E50C1726DEFF}" srcOrd="0" destOrd="0" presId="urn:microsoft.com/office/officeart/2005/8/layout/hProcess11"/>
    <dgm:cxn modelId="{0D258C1E-F8D4-403E-8089-7AD4E46D67A3}" type="presParOf" srcId="{34777224-692B-46CC-AF8D-7FAAF725864B}" destId="{406CA160-ADF4-4AF6-8BB4-E06CF57589C4}" srcOrd="0" destOrd="0" presId="urn:microsoft.com/office/officeart/2005/8/layout/hProcess11"/>
    <dgm:cxn modelId="{79461DFB-5228-40BB-962D-75B22E8405C4}" type="presParOf" srcId="{34777224-692B-46CC-AF8D-7FAAF725864B}" destId="{A2CD4A29-250E-4E28-BAE0-58F1AE14C91B}" srcOrd="1" destOrd="0" presId="urn:microsoft.com/office/officeart/2005/8/layout/hProcess11"/>
    <dgm:cxn modelId="{3AF2F9FF-3741-495D-9A42-D2DEE88B2B9E}" type="presParOf" srcId="{A2CD4A29-250E-4E28-BAE0-58F1AE14C91B}" destId="{BEA70D9D-1162-4662-8954-C74E7C3C19F2}" srcOrd="0" destOrd="0" presId="urn:microsoft.com/office/officeart/2005/8/layout/hProcess11"/>
    <dgm:cxn modelId="{409E7ADF-88B5-4118-8D3D-D7586693C676}" type="presParOf" srcId="{BEA70D9D-1162-4662-8954-C74E7C3C19F2}" destId="{5C8DB1D9-AAA2-45A6-8994-E50C1726DEFF}" srcOrd="0" destOrd="0" presId="urn:microsoft.com/office/officeart/2005/8/layout/hProcess11"/>
    <dgm:cxn modelId="{4D39CCF2-7702-4947-8670-71291D62889F}" type="presParOf" srcId="{BEA70D9D-1162-4662-8954-C74E7C3C19F2}" destId="{0355EA03-EA4F-4C3B-A074-79BC1598F637}" srcOrd="1" destOrd="0" presId="urn:microsoft.com/office/officeart/2005/8/layout/hProcess11"/>
    <dgm:cxn modelId="{D77162F7-7031-4D68-B813-BA1F6745EFEB}" type="presParOf" srcId="{BEA70D9D-1162-4662-8954-C74E7C3C19F2}" destId="{1377E659-EB41-4CEC-AC25-F8164656D1A0}" srcOrd="2" destOrd="0" presId="urn:microsoft.com/office/officeart/2005/8/layout/hProcess11"/>
    <dgm:cxn modelId="{C98FEC2E-61DA-4E31-B11B-EF988D99B10A}" type="presParOf" srcId="{A2CD4A29-250E-4E28-BAE0-58F1AE14C91B}" destId="{926F5FC7-CF29-4A6D-9E36-18D6E6DAC8ED}" srcOrd="1" destOrd="0" presId="urn:microsoft.com/office/officeart/2005/8/layout/hProcess11"/>
    <dgm:cxn modelId="{E1501603-B6C4-4195-B890-D2FC96055A83}" type="presParOf" srcId="{A2CD4A29-250E-4E28-BAE0-58F1AE14C91B}" destId="{518A641B-5DDB-447B-A1D4-514B74759CDD}" srcOrd="2" destOrd="0" presId="urn:microsoft.com/office/officeart/2005/8/layout/hProcess11"/>
    <dgm:cxn modelId="{CDFCCFDB-F1A2-420B-B918-6F1CFDD4B1E7}" type="presParOf" srcId="{518A641B-5DDB-447B-A1D4-514B74759CDD}" destId="{F30D265A-D31F-4A7D-BBC5-5916924128C8}" srcOrd="0" destOrd="0" presId="urn:microsoft.com/office/officeart/2005/8/layout/hProcess11"/>
    <dgm:cxn modelId="{BAD7AB23-73ED-46F9-93E5-532291C43744}" type="presParOf" srcId="{518A641B-5DDB-447B-A1D4-514B74759CDD}" destId="{8BB638FC-74BC-43CA-BE1C-1D226D88C977}" srcOrd="1" destOrd="0" presId="urn:microsoft.com/office/officeart/2005/8/layout/hProcess11"/>
    <dgm:cxn modelId="{E2F95A90-5D89-44E9-ABE4-086BFD162FAA}" type="presParOf" srcId="{518A641B-5DDB-447B-A1D4-514B74759CDD}" destId="{E5D6994D-DB5C-4DC7-A01B-C179E9FEF111}" srcOrd="2" destOrd="0" presId="urn:microsoft.com/office/officeart/2005/8/layout/hProcess11"/>
    <dgm:cxn modelId="{DFC50054-68E0-4A7A-A041-5BF4935488AF}" type="presParOf" srcId="{A2CD4A29-250E-4E28-BAE0-58F1AE14C91B}" destId="{DD48798D-18C2-47C7-BAAB-0C979E953182}" srcOrd="3" destOrd="0" presId="urn:microsoft.com/office/officeart/2005/8/layout/hProcess11"/>
    <dgm:cxn modelId="{F4698EAD-EA35-478A-B14E-F1E2DBE03918}" type="presParOf" srcId="{A2CD4A29-250E-4E28-BAE0-58F1AE14C91B}" destId="{A9E116DB-C9A0-4634-9B85-3FFE2759D8E4}" srcOrd="4" destOrd="0" presId="urn:microsoft.com/office/officeart/2005/8/layout/hProcess11"/>
    <dgm:cxn modelId="{96A8C3B5-558E-4FEB-8972-7FE040EB752C}" type="presParOf" srcId="{A9E116DB-C9A0-4634-9B85-3FFE2759D8E4}" destId="{ACB7DFEB-38FA-432F-A9B5-EB5D907803BE}" srcOrd="0" destOrd="0" presId="urn:microsoft.com/office/officeart/2005/8/layout/hProcess11"/>
    <dgm:cxn modelId="{678F52F5-DC76-4804-A03F-68F0419C0F8B}" type="presParOf" srcId="{A9E116DB-C9A0-4634-9B85-3FFE2759D8E4}" destId="{101A0E9F-38CA-427E-AA12-99E8EB3B2A7C}" srcOrd="1" destOrd="0" presId="urn:microsoft.com/office/officeart/2005/8/layout/hProcess11"/>
    <dgm:cxn modelId="{375B4582-E1FB-4E90-8788-8B5229589169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87AE3CC6-7CD7-4EEF-9C37-4B3BA18620F4}" type="presOf" srcId="{BAB8C8AA-CE8F-4B72-B397-EB8C9B7B373D}" destId="{34777224-692B-46CC-AF8D-7FAAF725864B}" srcOrd="0" destOrd="0" presId="urn:microsoft.com/office/officeart/2005/8/layout/hProcess11"/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6BB1B1E9-A83B-4BC9-9951-216A6376DAEF}" type="presOf" srcId="{B8D904C9-1E1A-4ED8-9415-C3F37432125F}" destId="{5C8DB1D9-AAA2-45A6-8994-E50C1726DEFF}" srcOrd="0" destOrd="0" presId="urn:microsoft.com/office/officeart/2005/8/layout/hProcess11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BAE1A9C9-AAB2-457E-AED1-0AF8D5467913}" type="presOf" srcId="{538362B5-935F-4A61-9B40-706342DF89B4}" destId="{F30D265A-D31F-4A7D-BBC5-5916924128C8}" srcOrd="0" destOrd="0" presId="urn:microsoft.com/office/officeart/2005/8/layout/hProcess11"/>
    <dgm:cxn modelId="{00F89C1A-E671-45A7-8C43-F41E03CB9A43}" type="presOf" srcId="{C47FA584-A653-4C7B-A377-DFFDD36B2AF3}" destId="{ACB7DFEB-38FA-432F-A9B5-EB5D907803BE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AFF4580C-4C14-40D1-804F-9E9549465074}" type="presParOf" srcId="{34777224-692B-46CC-AF8D-7FAAF725864B}" destId="{406CA160-ADF4-4AF6-8BB4-E06CF57589C4}" srcOrd="0" destOrd="0" presId="urn:microsoft.com/office/officeart/2005/8/layout/hProcess11"/>
    <dgm:cxn modelId="{8696493C-66DD-455B-910D-419002CFF974}" type="presParOf" srcId="{34777224-692B-46CC-AF8D-7FAAF725864B}" destId="{A2CD4A29-250E-4E28-BAE0-58F1AE14C91B}" srcOrd="1" destOrd="0" presId="urn:microsoft.com/office/officeart/2005/8/layout/hProcess11"/>
    <dgm:cxn modelId="{0A8C2A16-DBF0-4CA7-8D18-23D1CD894A35}" type="presParOf" srcId="{A2CD4A29-250E-4E28-BAE0-58F1AE14C91B}" destId="{BEA70D9D-1162-4662-8954-C74E7C3C19F2}" srcOrd="0" destOrd="0" presId="urn:microsoft.com/office/officeart/2005/8/layout/hProcess11"/>
    <dgm:cxn modelId="{15FEAD1C-4EA0-4837-B0FE-0DF82F8AE0EF}" type="presParOf" srcId="{BEA70D9D-1162-4662-8954-C74E7C3C19F2}" destId="{5C8DB1D9-AAA2-45A6-8994-E50C1726DEFF}" srcOrd="0" destOrd="0" presId="urn:microsoft.com/office/officeart/2005/8/layout/hProcess11"/>
    <dgm:cxn modelId="{5AFB1E25-A1C5-4B1C-B197-2609B4A32E75}" type="presParOf" srcId="{BEA70D9D-1162-4662-8954-C74E7C3C19F2}" destId="{0355EA03-EA4F-4C3B-A074-79BC1598F637}" srcOrd="1" destOrd="0" presId="urn:microsoft.com/office/officeart/2005/8/layout/hProcess11"/>
    <dgm:cxn modelId="{CEBD101B-FC50-4699-B6B4-84C6CC9085E1}" type="presParOf" srcId="{BEA70D9D-1162-4662-8954-C74E7C3C19F2}" destId="{1377E659-EB41-4CEC-AC25-F8164656D1A0}" srcOrd="2" destOrd="0" presId="urn:microsoft.com/office/officeart/2005/8/layout/hProcess11"/>
    <dgm:cxn modelId="{74977C1B-0218-40F8-AF06-A36D31B409C9}" type="presParOf" srcId="{A2CD4A29-250E-4E28-BAE0-58F1AE14C91B}" destId="{926F5FC7-CF29-4A6D-9E36-18D6E6DAC8ED}" srcOrd="1" destOrd="0" presId="urn:microsoft.com/office/officeart/2005/8/layout/hProcess11"/>
    <dgm:cxn modelId="{B184B85B-B722-4ED0-991F-1ABC76314D53}" type="presParOf" srcId="{A2CD4A29-250E-4E28-BAE0-58F1AE14C91B}" destId="{518A641B-5DDB-447B-A1D4-514B74759CDD}" srcOrd="2" destOrd="0" presId="urn:microsoft.com/office/officeart/2005/8/layout/hProcess11"/>
    <dgm:cxn modelId="{B97D6C68-328B-49CD-88B4-174AB4E758D8}" type="presParOf" srcId="{518A641B-5DDB-447B-A1D4-514B74759CDD}" destId="{F30D265A-D31F-4A7D-BBC5-5916924128C8}" srcOrd="0" destOrd="0" presId="urn:microsoft.com/office/officeart/2005/8/layout/hProcess11"/>
    <dgm:cxn modelId="{A0248CD0-C4C0-4FA6-8DC1-38544DAE3995}" type="presParOf" srcId="{518A641B-5DDB-447B-A1D4-514B74759CDD}" destId="{8BB638FC-74BC-43CA-BE1C-1D226D88C977}" srcOrd="1" destOrd="0" presId="urn:microsoft.com/office/officeart/2005/8/layout/hProcess11"/>
    <dgm:cxn modelId="{62F8E92F-5B9A-49D9-8CA0-1E8A59F26542}" type="presParOf" srcId="{518A641B-5DDB-447B-A1D4-514B74759CDD}" destId="{E5D6994D-DB5C-4DC7-A01B-C179E9FEF111}" srcOrd="2" destOrd="0" presId="urn:microsoft.com/office/officeart/2005/8/layout/hProcess11"/>
    <dgm:cxn modelId="{16B6A8E0-6B39-47F0-946C-DFBF2A3993C4}" type="presParOf" srcId="{A2CD4A29-250E-4E28-BAE0-58F1AE14C91B}" destId="{DD48798D-18C2-47C7-BAAB-0C979E953182}" srcOrd="3" destOrd="0" presId="urn:microsoft.com/office/officeart/2005/8/layout/hProcess11"/>
    <dgm:cxn modelId="{EC17B2B3-B656-43F4-B844-234653C71C28}" type="presParOf" srcId="{A2CD4A29-250E-4E28-BAE0-58F1AE14C91B}" destId="{A9E116DB-C9A0-4634-9B85-3FFE2759D8E4}" srcOrd="4" destOrd="0" presId="urn:microsoft.com/office/officeart/2005/8/layout/hProcess11"/>
    <dgm:cxn modelId="{BFDE5B6A-52C5-45D9-8F7A-D3543159A6F1}" type="presParOf" srcId="{A9E116DB-C9A0-4634-9B85-3FFE2759D8E4}" destId="{ACB7DFEB-38FA-432F-A9B5-EB5D907803BE}" srcOrd="0" destOrd="0" presId="urn:microsoft.com/office/officeart/2005/8/layout/hProcess11"/>
    <dgm:cxn modelId="{EF68B319-7C10-4B5B-A491-889A40FE34F4}" type="presParOf" srcId="{A9E116DB-C9A0-4634-9B85-3FFE2759D8E4}" destId="{101A0E9F-38CA-427E-AA12-99E8EB3B2A7C}" srcOrd="1" destOrd="0" presId="urn:microsoft.com/office/officeart/2005/8/layout/hProcess11"/>
    <dgm:cxn modelId="{EA93A65C-2752-4E39-B80E-0C7B373C20EB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16DDC48-FC85-40CE-81B1-E3730EDD8949}" type="doc">
      <dgm:prSet loTypeId="urn:microsoft.com/office/officeart/2005/8/layout/arrow2" loCatId="process" qsTypeId="urn:microsoft.com/office/officeart/2005/8/quickstyle/simple1" qsCatId="simple" csTypeId="urn:microsoft.com/office/officeart/2005/8/colors/accent1_5" csCatId="accent1" phldr="1"/>
      <dgm:spPr/>
    </dgm:pt>
    <dgm:pt modelId="{6D00285A-3EEA-48C5-BA13-E22E0C9FAFA7}">
      <dgm:prSet phldrT="[Text]" custT="1"/>
      <dgm:spPr/>
      <dgm:t>
        <a:bodyPr/>
        <a:lstStyle/>
        <a:p>
          <a:r>
            <a:rPr lang="en-US" sz="1500" dirty="0" smtClean="0"/>
            <a:t>Ganglion &amp; Bipolar Cells</a:t>
          </a:r>
          <a:endParaRPr lang="en-US" sz="1500" dirty="0"/>
        </a:p>
      </dgm:t>
    </dgm:pt>
    <dgm:pt modelId="{BD7321E1-8AFD-4F22-966A-9571DA1D154E}" type="parTrans" cxnId="{AB278907-DACF-490D-8C24-1C09D899BCA3}">
      <dgm:prSet/>
      <dgm:spPr/>
      <dgm:t>
        <a:bodyPr/>
        <a:lstStyle/>
        <a:p>
          <a:endParaRPr lang="en-US"/>
        </a:p>
      </dgm:t>
    </dgm:pt>
    <dgm:pt modelId="{66705F29-201D-4AA4-A58C-FE042D9B969B}" type="sibTrans" cxnId="{AB278907-DACF-490D-8C24-1C09D899BCA3}">
      <dgm:prSet/>
      <dgm:spPr/>
      <dgm:t>
        <a:bodyPr/>
        <a:lstStyle/>
        <a:p>
          <a:endParaRPr lang="en-US"/>
        </a:p>
      </dgm:t>
    </dgm:pt>
    <dgm:pt modelId="{7ACD084F-88DD-4B2D-AA71-69A444D2C27B}">
      <dgm:prSet phldrT="[Text]"/>
      <dgm:spPr/>
      <dgm:t>
        <a:bodyPr/>
        <a:lstStyle/>
        <a:p>
          <a:r>
            <a:rPr lang="en-US" dirty="0" smtClean="0"/>
            <a:t>Simple Feature Detectors</a:t>
          </a:r>
          <a:endParaRPr lang="en-US" dirty="0"/>
        </a:p>
      </dgm:t>
    </dgm:pt>
    <dgm:pt modelId="{77DD764F-B646-48DB-A937-5D65A643376E}" type="parTrans" cxnId="{E2145A3D-1F38-48AA-9A6E-6FE9F8886BA3}">
      <dgm:prSet/>
      <dgm:spPr/>
      <dgm:t>
        <a:bodyPr/>
        <a:lstStyle/>
        <a:p>
          <a:endParaRPr lang="en-US"/>
        </a:p>
      </dgm:t>
    </dgm:pt>
    <dgm:pt modelId="{5B307B9A-D90E-44F5-8EF0-E659E38E53A0}" type="sibTrans" cxnId="{E2145A3D-1F38-48AA-9A6E-6FE9F8886BA3}">
      <dgm:prSet/>
      <dgm:spPr/>
      <dgm:t>
        <a:bodyPr/>
        <a:lstStyle/>
        <a:p>
          <a:endParaRPr lang="en-US"/>
        </a:p>
      </dgm:t>
    </dgm:pt>
    <dgm:pt modelId="{E3BB9A80-6195-4DA5-BFC6-B1AE89C0C4BD}">
      <dgm:prSet phldrT="[Text]"/>
      <dgm:spPr/>
      <dgm:t>
        <a:bodyPr/>
        <a:lstStyle/>
        <a:p>
          <a:r>
            <a:rPr lang="en-US" dirty="0" smtClean="0"/>
            <a:t>Complex Feature Detectors</a:t>
          </a:r>
          <a:endParaRPr lang="en-US" dirty="0"/>
        </a:p>
      </dgm:t>
    </dgm:pt>
    <dgm:pt modelId="{BD77956D-DAED-4F81-8907-07E23F3ECCB4}" type="parTrans" cxnId="{70C84BD8-0FF2-489D-914F-86EFE0742AFD}">
      <dgm:prSet/>
      <dgm:spPr/>
      <dgm:t>
        <a:bodyPr/>
        <a:lstStyle/>
        <a:p>
          <a:endParaRPr lang="en-US"/>
        </a:p>
      </dgm:t>
    </dgm:pt>
    <dgm:pt modelId="{56946C34-98C6-4DFA-8B97-61E271ECDD05}" type="sibTrans" cxnId="{70C84BD8-0FF2-489D-914F-86EFE0742AFD}">
      <dgm:prSet/>
      <dgm:spPr/>
      <dgm:t>
        <a:bodyPr/>
        <a:lstStyle/>
        <a:p>
          <a:endParaRPr lang="en-US"/>
        </a:p>
      </dgm:t>
    </dgm:pt>
    <dgm:pt modelId="{E293FBC4-B7F8-4F01-9321-CF7A0369F328}">
      <dgm:prSet phldrT="[Text]"/>
      <dgm:spPr/>
      <dgm:t>
        <a:bodyPr/>
        <a:lstStyle/>
        <a:p>
          <a:r>
            <a:rPr lang="en-US" dirty="0" smtClean="0"/>
            <a:t>Hyper-Complex Feature Detectors</a:t>
          </a:r>
          <a:endParaRPr lang="en-US" dirty="0"/>
        </a:p>
      </dgm:t>
    </dgm:pt>
    <dgm:pt modelId="{897E0173-76A9-466E-9FEA-616F14DBA440}" type="parTrans" cxnId="{E98FC6E3-DEFF-4CD9-831C-7853AEFE9E7E}">
      <dgm:prSet/>
      <dgm:spPr/>
      <dgm:t>
        <a:bodyPr/>
        <a:lstStyle/>
        <a:p>
          <a:endParaRPr lang="en-US"/>
        </a:p>
      </dgm:t>
    </dgm:pt>
    <dgm:pt modelId="{39994B4D-31DB-40B7-9F4B-31D04F1B0121}" type="sibTrans" cxnId="{E98FC6E3-DEFF-4CD9-831C-7853AEFE9E7E}">
      <dgm:prSet/>
      <dgm:spPr/>
      <dgm:t>
        <a:bodyPr/>
        <a:lstStyle/>
        <a:p>
          <a:endParaRPr lang="en-US"/>
        </a:p>
      </dgm:t>
    </dgm:pt>
    <dgm:pt modelId="{50BB9459-94A8-45AD-81DF-CC3F6C7B442E}">
      <dgm:prSet phldrT="[Text]"/>
      <dgm:spPr/>
      <dgm:t>
        <a:bodyPr/>
        <a:lstStyle/>
        <a:p>
          <a:r>
            <a:rPr lang="en-US" dirty="0" smtClean="0"/>
            <a:t>Higher-Level Feature Detectors</a:t>
          </a:r>
          <a:endParaRPr lang="en-US" dirty="0"/>
        </a:p>
      </dgm:t>
    </dgm:pt>
    <dgm:pt modelId="{7BE0018F-1837-4742-9A7D-58C237E4A775}" type="parTrans" cxnId="{698C5016-1391-4B0D-91D3-6751B48FE571}">
      <dgm:prSet/>
      <dgm:spPr/>
      <dgm:t>
        <a:bodyPr/>
        <a:lstStyle/>
        <a:p>
          <a:endParaRPr lang="en-US"/>
        </a:p>
      </dgm:t>
    </dgm:pt>
    <dgm:pt modelId="{14A4B619-91D7-4FBF-9561-CADB57201930}" type="sibTrans" cxnId="{698C5016-1391-4B0D-91D3-6751B48FE571}">
      <dgm:prSet/>
      <dgm:spPr/>
      <dgm:t>
        <a:bodyPr/>
        <a:lstStyle/>
        <a:p>
          <a:endParaRPr lang="en-US"/>
        </a:p>
      </dgm:t>
    </dgm:pt>
    <dgm:pt modelId="{750A0D22-546D-4678-AFB9-A065A3B7F182}" type="pres">
      <dgm:prSet presAssocID="{616DDC48-FC85-40CE-81B1-E3730EDD8949}" presName="arrowDiagram" presStyleCnt="0">
        <dgm:presLayoutVars>
          <dgm:chMax val="5"/>
          <dgm:dir/>
          <dgm:resizeHandles val="exact"/>
        </dgm:presLayoutVars>
      </dgm:prSet>
      <dgm:spPr/>
    </dgm:pt>
    <dgm:pt modelId="{9ECE5381-79EF-4E43-B4C2-7B00A2B64DE1}" type="pres">
      <dgm:prSet presAssocID="{616DDC48-FC85-40CE-81B1-E3730EDD8949}" presName="arrow" presStyleLbl="bgShp" presStyleIdx="0" presStyleCnt="1"/>
      <dgm:spPr/>
    </dgm:pt>
    <dgm:pt modelId="{E8FB1A10-89BC-442A-BC14-6E37C0AFDFDD}" type="pres">
      <dgm:prSet presAssocID="{616DDC48-FC85-40CE-81B1-E3730EDD8949}" presName="arrowDiagram5" presStyleCnt="0"/>
      <dgm:spPr/>
    </dgm:pt>
    <dgm:pt modelId="{79B64F51-D34F-49EE-ABFA-D5041F75AC2E}" type="pres">
      <dgm:prSet presAssocID="{6D00285A-3EEA-48C5-BA13-E22E0C9FAFA7}" presName="bullet5a" presStyleLbl="node1" presStyleIdx="0" presStyleCnt="5"/>
      <dgm:spPr/>
    </dgm:pt>
    <dgm:pt modelId="{64A32628-7E87-4350-9DB9-FD0CAC9E22D1}" type="pres">
      <dgm:prSet presAssocID="{6D00285A-3EEA-48C5-BA13-E22E0C9FAFA7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83590-AFC1-4820-89BD-EE6871AF4221}" type="pres">
      <dgm:prSet presAssocID="{7ACD084F-88DD-4B2D-AA71-69A444D2C27B}" presName="bullet5b" presStyleLbl="node1" presStyleIdx="1" presStyleCnt="5"/>
      <dgm:spPr/>
    </dgm:pt>
    <dgm:pt modelId="{66433817-19E8-4276-AFB1-DBB24DADB341}" type="pres">
      <dgm:prSet presAssocID="{7ACD084F-88DD-4B2D-AA71-69A444D2C27B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739AA-B3CD-4A11-9B83-0FA039BFEC40}" type="pres">
      <dgm:prSet presAssocID="{E3BB9A80-6195-4DA5-BFC6-B1AE89C0C4BD}" presName="bullet5c" presStyleLbl="node1" presStyleIdx="2" presStyleCnt="5"/>
      <dgm:spPr/>
    </dgm:pt>
    <dgm:pt modelId="{8DBCAF44-9E8D-417F-AC09-6CD39A808089}" type="pres">
      <dgm:prSet presAssocID="{E3BB9A80-6195-4DA5-BFC6-B1AE89C0C4BD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9B370-78C2-47B1-81B5-77C56679C3E8}" type="pres">
      <dgm:prSet presAssocID="{E293FBC4-B7F8-4F01-9321-CF7A0369F328}" presName="bullet5d" presStyleLbl="node1" presStyleIdx="3" presStyleCnt="5"/>
      <dgm:spPr/>
    </dgm:pt>
    <dgm:pt modelId="{06AD9545-B383-4AAD-B00A-28240B1197F4}" type="pres">
      <dgm:prSet presAssocID="{E293FBC4-B7F8-4F01-9321-CF7A0369F328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6B316-135A-4C79-9F14-A077D14EC9BD}" type="pres">
      <dgm:prSet presAssocID="{50BB9459-94A8-45AD-81DF-CC3F6C7B442E}" presName="bullet5e" presStyleLbl="node1" presStyleIdx="4" presStyleCnt="5"/>
      <dgm:spPr/>
    </dgm:pt>
    <dgm:pt modelId="{621C01FE-501D-4A2B-AD8F-E0E71A841C5E}" type="pres">
      <dgm:prSet presAssocID="{50BB9459-94A8-45AD-81DF-CC3F6C7B442E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1DFEBF-BF9C-4623-9425-2F00942CD4B7}" type="presOf" srcId="{E3BB9A80-6195-4DA5-BFC6-B1AE89C0C4BD}" destId="{8DBCAF44-9E8D-417F-AC09-6CD39A808089}" srcOrd="0" destOrd="0" presId="urn:microsoft.com/office/officeart/2005/8/layout/arrow2"/>
    <dgm:cxn modelId="{A7406936-1D41-40D9-B60B-4B9A297666A9}" type="presOf" srcId="{E293FBC4-B7F8-4F01-9321-CF7A0369F328}" destId="{06AD9545-B383-4AAD-B00A-28240B1197F4}" srcOrd="0" destOrd="0" presId="urn:microsoft.com/office/officeart/2005/8/layout/arrow2"/>
    <dgm:cxn modelId="{E98FC6E3-DEFF-4CD9-831C-7853AEFE9E7E}" srcId="{616DDC48-FC85-40CE-81B1-E3730EDD8949}" destId="{E293FBC4-B7F8-4F01-9321-CF7A0369F328}" srcOrd="3" destOrd="0" parTransId="{897E0173-76A9-466E-9FEA-616F14DBA440}" sibTransId="{39994B4D-31DB-40B7-9F4B-31D04F1B0121}"/>
    <dgm:cxn modelId="{AB278907-DACF-490D-8C24-1C09D899BCA3}" srcId="{616DDC48-FC85-40CE-81B1-E3730EDD8949}" destId="{6D00285A-3EEA-48C5-BA13-E22E0C9FAFA7}" srcOrd="0" destOrd="0" parTransId="{BD7321E1-8AFD-4F22-966A-9571DA1D154E}" sibTransId="{66705F29-201D-4AA4-A58C-FE042D9B969B}"/>
    <dgm:cxn modelId="{698C5016-1391-4B0D-91D3-6751B48FE571}" srcId="{616DDC48-FC85-40CE-81B1-E3730EDD8949}" destId="{50BB9459-94A8-45AD-81DF-CC3F6C7B442E}" srcOrd="4" destOrd="0" parTransId="{7BE0018F-1837-4742-9A7D-58C237E4A775}" sibTransId="{14A4B619-91D7-4FBF-9561-CADB57201930}"/>
    <dgm:cxn modelId="{C62F1401-4010-4D7D-B4FC-9AB4D4DDE838}" type="presOf" srcId="{6D00285A-3EEA-48C5-BA13-E22E0C9FAFA7}" destId="{64A32628-7E87-4350-9DB9-FD0CAC9E22D1}" srcOrd="0" destOrd="0" presId="urn:microsoft.com/office/officeart/2005/8/layout/arrow2"/>
    <dgm:cxn modelId="{E2145A3D-1F38-48AA-9A6E-6FE9F8886BA3}" srcId="{616DDC48-FC85-40CE-81B1-E3730EDD8949}" destId="{7ACD084F-88DD-4B2D-AA71-69A444D2C27B}" srcOrd="1" destOrd="0" parTransId="{77DD764F-B646-48DB-A937-5D65A643376E}" sibTransId="{5B307B9A-D90E-44F5-8EF0-E659E38E53A0}"/>
    <dgm:cxn modelId="{48298176-0FD7-4758-99AC-0716114B2EE4}" type="presOf" srcId="{50BB9459-94A8-45AD-81DF-CC3F6C7B442E}" destId="{621C01FE-501D-4A2B-AD8F-E0E71A841C5E}" srcOrd="0" destOrd="0" presId="urn:microsoft.com/office/officeart/2005/8/layout/arrow2"/>
    <dgm:cxn modelId="{E4184AA1-5CC5-482B-BCA2-9E58D03802A1}" type="presOf" srcId="{616DDC48-FC85-40CE-81B1-E3730EDD8949}" destId="{750A0D22-546D-4678-AFB9-A065A3B7F182}" srcOrd="0" destOrd="0" presId="urn:microsoft.com/office/officeart/2005/8/layout/arrow2"/>
    <dgm:cxn modelId="{BF9D0665-FE33-4BAE-8CB4-BD3143B0F4D5}" type="presOf" srcId="{7ACD084F-88DD-4B2D-AA71-69A444D2C27B}" destId="{66433817-19E8-4276-AFB1-DBB24DADB341}" srcOrd="0" destOrd="0" presId="urn:microsoft.com/office/officeart/2005/8/layout/arrow2"/>
    <dgm:cxn modelId="{70C84BD8-0FF2-489D-914F-86EFE0742AFD}" srcId="{616DDC48-FC85-40CE-81B1-E3730EDD8949}" destId="{E3BB9A80-6195-4DA5-BFC6-B1AE89C0C4BD}" srcOrd="2" destOrd="0" parTransId="{BD77956D-DAED-4F81-8907-07E23F3ECCB4}" sibTransId="{56946C34-98C6-4DFA-8B97-61E271ECDD05}"/>
    <dgm:cxn modelId="{A3BE34EC-C236-43B3-8C71-ED6B806AF3EF}" type="presParOf" srcId="{750A0D22-546D-4678-AFB9-A065A3B7F182}" destId="{9ECE5381-79EF-4E43-B4C2-7B00A2B64DE1}" srcOrd="0" destOrd="0" presId="urn:microsoft.com/office/officeart/2005/8/layout/arrow2"/>
    <dgm:cxn modelId="{E0FEC432-8B68-4FCF-A9EC-E4592E2042F8}" type="presParOf" srcId="{750A0D22-546D-4678-AFB9-A065A3B7F182}" destId="{E8FB1A10-89BC-442A-BC14-6E37C0AFDFDD}" srcOrd="1" destOrd="0" presId="urn:microsoft.com/office/officeart/2005/8/layout/arrow2"/>
    <dgm:cxn modelId="{DCE35B3E-C74C-450D-B35F-DB773586BA48}" type="presParOf" srcId="{E8FB1A10-89BC-442A-BC14-6E37C0AFDFDD}" destId="{79B64F51-D34F-49EE-ABFA-D5041F75AC2E}" srcOrd="0" destOrd="0" presId="urn:microsoft.com/office/officeart/2005/8/layout/arrow2"/>
    <dgm:cxn modelId="{6C78ED96-0C4E-4C38-BD9D-9D369F7596ED}" type="presParOf" srcId="{E8FB1A10-89BC-442A-BC14-6E37C0AFDFDD}" destId="{64A32628-7E87-4350-9DB9-FD0CAC9E22D1}" srcOrd="1" destOrd="0" presId="urn:microsoft.com/office/officeart/2005/8/layout/arrow2"/>
    <dgm:cxn modelId="{D9C63757-9EED-4B72-9E1A-6B78CA105D36}" type="presParOf" srcId="{E8FB1A10-89BC-442A-BC14-6E37C0AFDFDD}" destId="{7A683590-AFC1-4820-89BD-EE6871AF4221}" srcOrd="2" destOrd="0" presId="urn:microsoft.com/office/officeart/2005/8/layout/arrow2"/>
    <dgm:cxn modelId="{3537C96D-BDC9-48BF-A240-8D52680FD534}" type="presParOf" srcId="{E8FB1A10-89BC-442A-BC14-6E37C0AFDFDD}" destId="{66433817-19E8-4276-AFB1-DBB24DADB341}" srcOrd="3" destOrd="0" presId="urn:microsoft.com/office/officeart/2005/8/layout/arrow2"/>
    <dgm:cxn modelId="{91B6C2A6-9090-42D0-A6E2-7935D0A43874}" type="presParOf" srcId="{E8FB1A10-89BC-442A-BC14-6E37C0AFDFDD}" destId="{8E3739AA-B3CD-4A11-9B83-0FA039BFEC40}" srcOrd="4" destOrd="0" presId="urn:microsoft.com/office/officeart/2005/8/layout/arrow2"/>
    <dgm:cxn modelId="{C8A29A2A-CB15-4FA4-91D7-027C827F39B9}" type="presParOf" srcId="{E8FB1A10-89BC-442A-BC14-6E37C0AFDFDD}" destId="{8DBCAF44-9E8D-417F-AC09-6CD39A808089}" srcOrd="5" destOrd="0" presId="urn:microsoft.com/office/officeart/2005/8/layout/arrow2"/>
    <dgm:cxn modelId="{BBF343AE-8188-422D-A520-8198DB2062C8}" type="presParOf" srcId="{E8FB1A10-89BC-442A-BC14-6E37C0AFDFDD}" destId="{E959B370-78C2-47B1-81B5-77C56679C3E8}" srcOrd="6" destOrd="0" presId="urn:microsoft.com/office/officeart/2005/8/layout/arrow2"/>
    <dgm:cxn modelId="{2FF7791E-FB79-467A-A96A-89C1936A642C}" type="presParOf" srcId="{E8FB1A10-89BC-442A-BC14-6E37C0AFDFDD}" destId="{06AD9545-B383-4AAD-B00A-28240B1197F4}" srcOrd="7" destOrd="0" presId="urn:microsoft.com/office/officeart/2005/8/layout/arrow2"/>
    <dgm:cxn modelId="{D1B8D594-4BAE-4F3D-AC69-B15E2A84B8E1}" type="presParOf" srcId="{E8FB1A10-89BC-442A-BC14-6E37C0AFDFDD}" destId="{5FE6B316-135A-4C79-9F14-A077D14EC9BD}" srcOrd="8" destOrd="0" presId="urn:microsoft.com/office/officeart/2005/8/layout/arrow2"/>
    <dgm:cxn modelId="{6D23E234-0701-4420-A516-45987DB9F06E}" type="presParOf" srcId="{E8FB1A10-89BC-442A-BC14-6E37C0AFDFDD}" destId="{621C01FE-501D-4A2B-AD8F-E0E71A841C5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Features</a:t>
          </a:r>
          <a:endParaRPr lang="en-US" b="1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B84E2B9E-C0B6-408D-8A02-53E200F51377}" type="presOf" srcId="{C47FA584-A653-4C7B-A377-DFFDD36B2AF3}" destId="{ACB7DFEB-38FA-432F-A9B5-EB5D907803BE}" srcOrd="0" destOrd="0" presId="urn:microsoft.com/office/officeart/2005/8/layout/hProcess11"/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04BBB6F2-416F-46C7-A5C9-F6B46B820639}" type="presOf" srcId="{B8D904C9-1E1A-4ED8-9415-C3F37432125F}" destId="{5C8DB1D9-AAA2-45A6-8994-E50C1726DEFF}" srcOrd="0" destOrd="0" presId="urn:microsoft.com/office/officeart/2005/8/layout/hProcess11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FF062B00-CB7D-4345-87F8-23847419AAFA}" type="presOf" srcId="{BAB8C8AA-CE8F-4B72-B397-EB8C9B7B373D}" destId="{34777224-692B-46CC-AF8D-7FAAF725864B}" srcOrd="0" destOrd="0" presId="urn:microsoft.com/office/officeart/2005/8/layout/hProcess11"/>
    <dgm:cxn modelId="{135C79F3-729B-44C2-ADA1-58EB77AA1994}" type="presOf" srcId="{538362B5-935F-4A61-9B40-706342DF89B4}" destId="{F30D265A-D31F-4A7D-BBC5-5916924128C8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06716C72-E83B-4C9E-ACDD-2CBE5EB11D5D}" type="presParOf" srcId="{34777224-692B-46CC-AF8D-7FAAF725864B}" destId="{406CA160-ADF4-4AF6-8BB4-E06CF57589C4}" srcOrd="0" destOrd="0" presId="urn:microsoft.com/office/officeart/2005/8/layout/hProcess11"/>
    <dgm:cxn modelId="{4B1D1B14-FC90-4BF6-AFC2-C965A12EF2CA}" type="presParOf" srcId="{34777224-692B-46CC-AF8D-7FAAF725864B}" destId="{A2CD4A29-250E-4E28-BAE0-58F1AE14C91B}" srcOrd="1" destOrd="0" presId="urn:microsoft.com/office/officeart/2005/8/layout/hProcess11"/>
    <dgm:cxn modelId="{E43A73E1-C7E5-4281-9CB9-92FF9BE277CA}" type="presParOf" srcId="{A2CD4A29-250E-4E28-BAE0-58F1AE14C91B}" destId="{BEA70D9D-1162-4662-8954-C74E7C3C19F2}" srcOrd="0" destOrd="0" presId="urn:microsoft.com/office/officeart/2005/8/layout/hProcess11"/>
    <dgm:cxn modelId="{DD2E403E-0153-4208-AB99-E4BE2C196B8E}" type="presParOf" srcId="{BEA70D9D-1162-4662-8954-C74E7C3C19F2}" destId="{5C8DB1D9-AAA2-45A6-8994-E50C1726DEFF}" srcOrd="0" destOrd="0" presId="urn:microsoft.com/office/officeart/2005/8/layout/hProcess11"/>
    <dgm:cxn modelId="{71B35895-2FAA-4B6A-8731-3854140D478B}" type="presParOf" srcId="{BEA70D9D-1162-4662-8954-C74E7C3C19F2}" destId="{0355EA03-EA4F-4C3B-A074-79BC1598F637}" srcOrd="1" destOrd="0" presId="urn:microsoft.com/office/officeart/2005/8/layout/hProcess11"/>
    <dgm:cxn modelId="{64A75019-9588-4C52-A4E3-DE38B39AADD1}" type="presParOf" srcId="{BEA70D9D-1162-4662-8954-C74E7C3C19F2}" destId="{1377E659-EB41-4CEC-AC25-F8164656D1A0}" srcOrd="2" destOrd="0" presId="urn:microsoft.com/office/officeart/2005/8/layout/hProcess11"/>
    <dgm:cxn modelId="{C80F3EA7-CBE5-41F8-8190-A1C951C9FBD4}" type="presParOf" srcId="{A2CD4A29-250E-4E28-BAE0-58F1AE14C91B}" destId="{926F5FC7-CF29-4A6D-9E36-18D6E6DAC8ED}" srcOrd="1" destOrd="0" presId="urn:microsoft.com/office/officeart/2005/8/layout/hProcess11"/>
    <dgm:cxn modelId="{3171D568-B6C0-47B4-B89C-3F532943915D}" type="presParOf" srcId="{A2CD4A29-250E-4E28-BAE0-58F1AE14C91B}" destId="{518A641B-5DDB-447B-A1D4-514B74759CDD}" srcOrd="2" destOrd="0" presId="urn:microsoft.com/office/officeart/2005/8/layout/hProcess11"/>
    <dgm:cxn modelId="{3E9BF311-8022-4AE0-840E-406CCBC615B7}" type="presParOf" srcId="{518A641B-5DDB-447B-A1D4-514B74759CDD}" destId="{F30D265A-D31F-4A7D-BBC5-5916924128C8}" srcOrd="0" destOrd="0" presId="urn:microsoft.com/office/officeart/2005/8/layout/hProcess11"/>
    <dgm:cxn modelId="{838F5CDB-DCE2-4302-A132-C77B5073F876}" type="presParOf" srcId="{518A641B-5DDB-447B-A1D4-514B74759CDD}" destId="{8BB638FC-74BC-43CA-BE1C-1D226D88C977}" srcOrd="1" destOrd="0" presId="urn:microsoft.com/office/officeart/2005/8/layout/hProcess11"/>
    <dgm:cxn modelId="{A38A7D1D-98F1-40E3-A0A0-30129D218C53}" type="presParOf" srcId="{518A641B-5DDB-447B-A1D4-514B74759CDD}" destId="{E5D6994D-DB5C-4DC7-A01B-C179E9FEF111}" srcOrd="2" destOrd="0" presId="urn:microsoft.com/office/officeart/2005/8/layout/hProcess11"/>
    <dgm:cxn modelId="{9332E8BE-5EA6-4FF9-8845-44765AB38C11}" type="presParOf" srcId="{A2CD4A29-250E-4E28-BAE0-58F1AE14C91B}" destId="{DD48798D-18C2-47C7-BAAB-0C979E953182}" srcOrd="3" destOrd="0" presId="urn:microsoft.com/office/officeart/2005/8/layout/hProcess11"/>
    <dgm:cxn modelId="{10297EB2-6B99-4206-B774-EB114D337005}" type="presParOf" srcId="{A2CD4A29-250E-4E28-BAE0-58F1AE14C91B}" destId="{A9E116DB-C9A0-4634-9B85-3FFE2759D8E4}" srcOrd="4" destOrd="0" presId="urn:microsoft.com/office/officeart/2005/8/layout/hProcess11"/>
    <dgm:cxn modelId="{1C09D2B8-6099-498D-B816-978560441801}" type="presParOf" srcId="{A9E116DB-C9A0-4634-9B85-3FFE2759D8E4}" destId="{ACB7DFEB-38FA-432F-A9B5-EB5D907803BE}" srcOrd="0" destOrd="0" presId="urn:microsoft.com/office/officeart/2005/8/layout/hProcess11"/>
    <dgm:cxn modelId="{7026863F-EAE0-4C8F-981E-B484F714A370}" type="presParOf" srcId="{A9E116DB-C9A0-4634-9B85-3FFE2759D8E4}" destId="{101A0E9F-38CA-427E-AA12-99E8EB3B2A7C}" srcOrd="1" destOrd="0" presId="urn:microsoft.com/office/officeart/2005/8/layout/hProcess11"/>
    <dgm:cxn modelId="{07713B31-41A5-4CC0-9CE1-504A06B5C978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Features</a:t>
          </a:r>
          <a:endParaRPr lang="en-US" b="1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D04FB1C1-91D1-4485-8ABA-85B5DD56D2E2}" type="presOf" srcId="{BAB8C8AA-CE8F-4B72-B397-EB8C9B7B373D}" destId="{34777224-692B-46CC-AF8D-7FAAF725864B}" srcOrd="0" destOrd="0" presId="urn:microsoft.com/office/officeart/2005/8/layout/hProcess11"/>
    <dgm:cxn modelId="{0CA74057-C4D6-4618-8C0E-554880A37F08}" type="presOf" srcId="{C47FA584-A653-4C7B-A377-DFFDD36B2AF3}" destId="{ACB7DFEB-38FA-432F-A9B5-EB5D907803BE}" srcOrd="0" destOrd="0" presId="urn:microsoft.com/office/officeart/2005/8/layout/hProcess11"/>
    <dgm:cxn modelId="{45A625A7-9ABE-42BF-826A-FBCA18DA66E3}" type="presOf" srcId="{538362B5-935F-4A61-9B40-706342DF89B4}" destId="{F30D265A-D31F-4A7D-BBC5-5916924128C8}" srcOrd="0" destOrd="0" presId="urn:microsoft.com/office/officeart/2005/8/layout/hProcess11"/>
    <dgm:cxn modelId="{A92E5F19-80C6-4EC1-A432-B87A71C8110A}" type="presOf" srcId="{B8D904C9-1E1A-4ED8-9415-C3F37432125F}" destId="{5C8DB1D9-AAA2-45A6-8994-E50C1726DEFF}" srcOrd="0" destOrd="0" presId="urn:microsoft.com/office/officeart/2005/8/layout/hProcess11"/>
    <dgm:cxn modelId="{B280B5BC-E1EB-496D-A97F-BD404D2A6D93}" type="presParOf" srcId="{34777224-692B-46CC-AF8D-7FAAF725864B}" destId="{406CA160-ADF4-4AF6-8BB4-E06CF57589C4}" srcOrd="0" destOrd="0" presId="urn:microsoft.com/office/officeart/2005/8/layout/hProcess11"/>
    <dgm:cxn modelId="{5B1500DA-F877-4129-8615-DC7E22D8BD0C}" type="presParOf" srcId="{34777224-692B-46CC-AF8D-7FAAF725864B}" destId="{A2CD4A29-250E-4E28-BAE0-58F1AE14C91B}" srcOrd="1" destOrd="0" presId="urn:microsoft.com/office/officeart/2005/8/layout/hProcess11"/>
    <dgm:cxn modelId="{7CFF78FC-8F6A-4554-B9BC-52E73F26EECE}" type="presParOf" srcId="{A2CD4A29-250E-4E28-BAE0-58F1AE14C91B}" destId="{BEA70D9D-1162-4662-8954-C74E7C3C19F2}" srcOrd="0" destOrd="0" presId="urn:microsoft.com/office/officeart/2005/8/layout/hProcess11"/>
    <dgm:cxn modelId="{4C13158E-3F2E-4F15-B62D-8400DB421EAB}" type="presParOf" srcId="{BEA70D9D-1162-4662-8954-C74E7C3C19F2}" destId="{5C8DB1D9-AAA2-45A6-8994-E50C1726DEFF}" srcOrd="0" destOrd="0" presId="urn:microsoft.com/office/officeart/2005/8/layout/hProcess11"/>
    <dgm:cxn modelId="{12D01A52-8A82-4C5F-904B-29AC3642181C}" type="presParOf" srcId="{BEA70D9D-1162-4662-8954-C74E7C3C19F2}" destId="{0355EA03-EA4F-4C3B-A074-79BC1598F637}" srcOrd="1" destOrd="0" presId="urn:microsoft.com/office/officeart/2005/8/layout/hProcess11"/>
    <dgm:cxn modelId="{DDB014AF-C1C7-43C1-974D-930E8A33EE64}" type="presParOf" srcId="{BEA70D9D-1162-4662-8954-C74E7C3C19F2}" destId="{1377E659-EB41-4CEC-AC25-F8164656D1A0}" srcOrd="2" destOrd="0" presId="urn:microsoft.com/office/officeart/2005/8/layout/hProcess11"/>
    <dgm:cxn modelId="{ECCBF600-4894-43F6-AB9F-0211C5DD0EC8}" type="presParOf" srcId="{A2CD4A29-250E-4E28-BAE0-58F1AE14C91B}" destId="{926F5FC7-CF29-4A6D-9E36-18D6E6DAC8ED}" srcOrd="1" destOrd="0" presId="urn:microsoft.com/office/officeart/2005/8/layout/hProcess11"/>
    <dgm:cxn modelId="{E6FF5867-EB94-4148-B787-7E5F81116291}" type="presParOf" srcId="{A2CD4A29-250E-4E28-BAE0-58F1AE14C91B}" destId="{518A641B-5DDB-447B-A1D4-514B74759CDD}" srcOrd="2" destOrd="0" presId="urn:microsoft.com/office/officeart/2005/8/layout/hProcess11"/>
    <dgm:cxn modelId="{E120A57C-03BF-475B-838A-6EFD01843E07}" type="presParOf" srcId="{518A641B-5DDB-447B-A1D4-514B74759CDD}" destId="{F30D265A-D31F-4A7D-BBC5-5916924128C8}" srcOrd="0" destOrd="0" presId="urn:microsoft.com/office/officeart/2005/8/layout/hProcess11"/>
    <dgm:cxn modelId="{32370C19-CD0A-422A-8F07-EB930E751BAF}" type="presParOf" srcId="{518A641B-5DDB-447B-A1D4-514B74759CDD}" destId="{8BB638FC-74BC-43CA-BE1C-1D226D88C977}" srcOrd="1" destOrd="0" presId="urn:microsoft.com/office/officeart/2005/8/layout/hProcess11"/>
    <dgm:cxn modelId="{EE4ABB5A-9F02-4DA1-8114-EA83CA320FF1}" type="presParOf" srcId="{518A641B-5DDB-447B-A1D4-514B74759CDD}" destId="{E5D6994D-DB5C-4DC7-A01B-C179E9FEF111}" srcOrd="2" destOrd="0" presId="urn:microsoft.com/office/officeart/2005/8/layout/hProcess11"/>
    <dgm:cxn modelId="{01A07D26-1977-44CB-BE14-1420CADD3852}" type="presParOf" srcId="{A2CD4A29-250E-4E28-BAE0-58F1AE14C91B}" destId="{DD48798D-18C2-47C7-BAAB-0C979E953182}" srcOrd="3" destOrd="0" presId="urn:microsoft.com/office/officeart/2005/8/layout/hProcess11"/>
    <dgm:cxn modelId="{897E8EEC-23C7-4A00-A7BD-19EA8FC18B2D}" type="presParOf" srcId="{A2CD4A29-250E-4E28-BAE0-58F1AE14C91B}" destId="{A9E116DB-C9A0-4634-9B85-3FFE2759D8E4}" srcOrd="4" destOrd="0" presId="urn:microsoft.com/office/officeart/2005/8/layout/hProcess11"/>
    <dgm:cxn modelId="{9AC753A2-1FF8-47F6-BDE6-A34593E809D7}" type="presParOf" srcId="{A9E116DB-C9A0-4634-9B85-3FFE2759D8E4}" destId="{ACB7DFEB-38FA-432F-A9B5-EB5D907803BE}" srcOrd="0" destOrd="0" presId="urn:microsoft.com/office/officeart/2005/8/layout/hProcess11"/>
    <dgm:cxn modelId="{76E76452-C4E5-4146-A0F3-0A79B04E319B}" type="presParOf" srcId="{A9E116DB-C9A0-4634-9B85-3FFE2759D8E4}" destId="{101A0E9F-38CA-427E-AA12-99E8EB3B2A7C}" srcOrd="1" destOrd="0" presId="urn:microsoft.com/office/officeart/2005/8/layout/hProcess11"/>
    <dgm:cxn modelId="{D689BC74-0FB5-429B-B548-4E16A3C8736F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Features</a:t>
          </a:r>
          <a:endParaRPr lang="en-US" b="1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1BB473C0-3235-4263-855D-FC533885EB66}" type="presOf" srcId="{538362B5-935F-4A61-9B40-706342DF89B4}" destId="{F30D265A-D31F-4A7D-BBC5-5916924128C8}" srcOrd="0" destOrd="0" presId="urn:microsoft.com/office/officeart/2005/8/layout/hProcess11"/>
    <dgm:cxn modelId="{B2D4BD76-A092-4933-960B-AFC3B868CC14}" type="presOf" srcId="{C47FA584-A653-4C7B-A377-DFFDD36B2AF3}" destId="{ACB7DFEB-38FA-432F-A9B5-EB5D907803BE}" srcOrd="0" destOrd="0" presId="urn:microsoft.com/office/officeart/2005/8/layout/hProcess11"/>
    <dgm:cxn modelId="{20DB2F4D-6A37-48CD-85AA-9435117BD8A2}" type="presOf" srcId="{BAB8C8AA-CE8F-4B72-B397-EB8C9B7B373D}" destId="{34777224-692B-46CC-AF8D-7FAAF725864B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0AD2CA10-47CF-4336-876A-DB4EFBA098A7}" type="presOf" srcId="{B8D904C9-1E1A-4ED8-9415-C3F37432125F}" destId="{5C8DB1D9-AAA2-45A6-8994-E50C1726DEFF}" srcOrd="0" destOrd="0" presId="urn:microsoft.com/office/officeart/2005/8/layout/hProcess11"/>
    <dgm:cxn modelId="{EEAF3C6F-772A-44B5-A8E7-27171FA00E8D}" type="presParOf" srcId="{34777224-692B-46CC-AF8D-7FAAF725864B}" destId="{406CA160-ADF4-4AF6-8BB4-E06CF57589C4}" srcOrd="0" destOrd="0" presId="urn:microsoft.com/office/officeart/2005/8/layout/hProcess11"/>
    <dgm:cxn modelId="{B5BA9688-D5BD-41B8-A608-61E64CA5AEC4}" type="presParOf" srcId="{34777224-692B-46CC-AF8D-7FAAF725864B}" destId="{A2CD4A29-250E-4E28-BAE0-58F1AE14C91B}" srcOrd="1" destOrd="0" presId="urn:microsoft.com/office/officeart/2005/8/layout/hProcess11"/>
    <dgm:cxn modelId="{FB4622BE-9130-4137-930B-71D6BDF1B1F3}" type="presParOf" srcId="{A2CD4A29-250E-4E28-BAE0-58F1AE14C91B}" destId="{BEA70D9D-1162-4662-8954-C74E7C3C19F2}" srcOrd="0" destOrd="0" presId="urn:microsoft.com/office/officeart/2005/8/layout/hProcess11"/>
    <dgm:cxn modelId="{EDB40B13-CB85-4BAB-84FF-A1D863BDC4F2}" type="presParOf" srcId="{BEA70D9D-1162-4662-8954-C74E7C3C19F2}" destId="{5C8DB1D9-AAA2-45A6-8994-E50C1726DEFF}" srcOrd="0" destOrd="0" presId="urn:microsoft.com/office/officeart/2005/8/layout/hProcess11"/>
    <dgm:cxn modelId="{97F02257-4026-4051-A478-CD10AC02D497}" type="presParOf" srcId="{BEA70D9D-1162-4662-8954-C74E7C3C19F2}" destId="{0355EA03-EA4F-4C3B-A074-79BC1598F637}" srcOrd="1" destOrd="0" presId="urn:microsoft.com/office/officeart/2005/8/layout/hProcess11"/>
    <dgm:cxn modelId="{9AE83619-417D-47A0-AA4F-C03D87BB115F}" type="presParOf" srcId="{BEA70D9D-1162-4662-8954-C74E7C3C19F2}" destId="{1377E659-EB41-4CEC-AC25-F8164656D1A0}" srcOrd="2" destOrd="0" presId="urn:microsoft.com/office/officeart/2005/8/layout/hProcess11"/>
    <dgm:cxn modelId="{4756A3CF-8C65-4D41-9D61-AE122A6544AC}" type="presParOf" srcId="{A2CD4A29-250E-4E28-BAE0-58F1AE14C91B}" destId="{926F5FC7-CF29-4A6D-9E36-18D6E6DAC8ED}" srcOrd="1" destOrd="0" presId="urn:microsoft.com/office/officeart/2005/8/layout/hProcess11"/>
    <dgm:cxn modelId="{98EE7D83-6B3C-4903-A95A-312C6D3A16E1}" type="presParOf" srcId="{A2CD4A29-250E-4E28-BAE0-58F1AE14C91B}" destId="{518A641B-5DDB-447B-A1D4-514B74759CDD}" srcOrd="2" destOrd="0" presId="urn:microsoft.com/office/officeart/2005/8/layout/hProcess11"/>
    <dgm:cxn modelId="{78AE006B-4F19-46FA-B41E-B97FF210CDC7}" type="presParOf" srcId="{518A641B-5DDB-447B-A1D4-514B74759CDD}" destId="{F30D265A-D31F-4A7D-BBC5-5916924128C8}" srcOrd="0" destOrd="0" presId="urn:microsoft.com/office/officeart/2005/8/layout/hProcess11"/>
    <dgm:cxn modelId="{FF9AF75A-B0D8-45B1-9128-19CB0E5058E1}" type="presParOf" srcId="{518A641B-5DDB-447B-A1D4-514B74759CDD}" destId="{8BB638FC-74BC-43CA-BE1C-1D226D88C977}" srcOrd="1" destOrd="0" presId="urn:microsoft.com/office/officeart/2005/8/layout/hProcess11"/>
    <dgm:cxn modelId="{CBF5B3E2-5D40-4F66-A0AE-22CCB4AE60C2}" type="presParOf" srcId="{518A641B-5DDB-447B-A1D4-514B74759CDD}" destId="{E5D6994D-DB5C-4DC7-A01B-C179E9FEF111}" srcOrd="2" destOrd="0" presId="urn:microsoft.com/office/officeart/2005/8/layout/hProcess11"/>
    <dgm:cxn modelId="{C4A9B915-C6ED-45D3-AD54-7F76D8CC46F3}" type="presParOf" srcId="{A2CD4A29-250E-4E28-BAE0-58F1AE14C91B}" destId="{DD48798D-18C2-47C7-BAAB-0C979E953182}" srcOrd="3" destOrd="0" presId="urn:microsoft.com/office/officeart/2005/8/layout/hProcess11"/>
    <dgm:cxn modelId="{E2A5461F-E101-4CED-B632-3736831A6DE6}" type="presParOf" srcId="{A2CD4A29-250E-4E28-BAE0-58F1AE14C91B}" destId="{A9E116DB-C9A0-4634-9B85-3FFE2759D8E4}" srcOrd="4" destOrd="0" presId="urn:microsoft.com/office/officeart/2005/8/layout/hProcess11"/>
    <dgm:cxn modelId="{A9286075-E6DA-42C1-88FD-CBA95E6BEA00}" type="presParOf" srcId="{A9E116DB-C9A0-4634-9B85-3FFE2759D8E4}" destId="{ACB7DFEB-38FA-432F-A9B5-EB5D907803BE}" srcOrd="0" destOrd="0" presId="urn:microsoft.com/office/officeart/2005/8/layout/hProcess11"/>
    <dgm:cxn modelId="{F6866B22-E36D-42F5-B8B7-003F9C9DB397}" type="presParOf" srcId="{A9E116DB-C9A0-4634-9B85-3FFE2759D8E4}" destId="{101A0E9F-38CA-427E-AA12-99E8EB3B2A7C}" srcOrd="1" destOrd="0" presId="urn:microsoft.com/office/officeart/2005/8/layout/hProcess11"/>
    <dgm:cxn modelId="{2A707CE6-0660-4597-8FEA-E8F63A3714BA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Features</a:t>
          </a:r>
          <a:endParaRPr lang="en-US" b="1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C4E5DF0-D5E8-4C7E-8EB0-FCC28537376A}" type="presOf" srcId="{B8D904C9-1E1A-4ED8-9415-C3F37432125F}" destId="{5C8DB1D9-AAA2-45A6-8994-E50C1726DEFF}" srcOrd="0" destOrd="0" presId="urn:microsoft.com/office/officeart/2005/8/layout/hProcess11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2E1AAD96-E31B-4C73-98CA-849B9525A657}" type="presOf" srcId="{BAB8C8AA-CE8F-4B72-B397-EB8C9B7B373D}" destId="{34777224-692B-46CC-AF8D-7FAAF725864B}" srcOrd="0" destOrd="0" presId="urn:microsoft.com/office/officeart/2005/8/layout/hProcess11"/>
    <dgm:cxn modelId="{F1D17D96-7BE2-4164-97DC-E6D5015D369E}" type="presOf" srcId="{C47FA584-A653-4C7B-A377-DFFDD36B2AF3}" destId="{ACB7DFEB-38FA-432F-A9B5-EB5D907803BE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EC220AEA-6A19-4BBD-B10E-166A099B5FEA}" type="presOf" srcId="{538362B5-935F-4A61-9B40-706342DF89B4}" destId="{F30D265A-D31F-4A7D-BBC5-5916924128C8}" srcOrd="0" destOrd="0" presId="urn:microsoft.com/office/officeart/2005/8/layout/hProcess11"/>
    <dgm:cxn modelId="{ADCAC5F5-6DB7-49AA-BC7A-CC7D88352523}" type="presParOf" srcId="{34777224-692B-46CC-AF8D-7FAAF725864B}" destId="{406CA160-ADF4-4AF6-8BB4-E06CF57589C4}" srcOrd="0" destOrd="0" presId="urn:microsoft.com/office/officeart/2005/8/layout/hProcess11"/>
    <dgm:cxn modelId="{F2649FA2-760E-43F9-9C8C-B84D9E393751}" type="presParOf" srcId="{34777224-692B-46CC-AF8D-7FAAF725864B}" destId="{A2CD4A29-250E-4E28-BAE0-58F1AE14C91B}" srcOrd="1" destOrd="0" presId="urn:microsoft.com/office/officeart/2005/8/layout/hProcess11"/>
    <dgm:cxn modelId="{F9B547BE-403C-4954-A3BE-4B73A8B66D8C}" type="presParOf" srcId="{A2CD4A29-250E-4E28-BAE0-58F1AE14C91B}" destId="{BEA70D9D-1162-4662-8954-C74E7C3C19F2}" srcOrd="0" destOrd="0" presId="urn:microsoft.com/office/officeart/2005/8/layout/hProcess11"/>
    <dgm:cxn modelId="{5F45FEC9-0453-4A58-B85C-BD91107C5B66}" type="presParOf" srcId="{BEA70D9D-1162-4662-8954-C74E7C3C19F2}" destId="{5C8DB1D9-AAA2-45A6-8994-E50C1726DEFF}" srcOrd="0" destOrd="0" presId="urn:microsoft.com/office/officeart/2005/8/layout/hProcess11"/>
    <dgm:cxn modelId="{B04C45A6-9AB6-4DA5-9773-0E75DB57AD74}" type="presParOf" srcId="{BEA70D9D-1162-4662-8954-C74E7C3C19F2}" destId="{0355EA03-EA4F-4C3B-A074-79BC1598F637}" srcOrd="1" destOrd="0" presId="urn:microsoft.com/office/officeart/2005/8/layout/hProcess11"/>
    <dgm:cxn modelId="{FDCB837E-0575-4A90-A98A-3B8C5F1B6FFF}" type="presParOf" srcId="{BEA70D9D-1162-4662-8954-C74E7C3C19F2}" destId="{1377E659-EB41-4CEC-AC25-F8164656D1A0}" srcOrd="2" destOrd="0" presId="urn:microsoft.com/office/officeart/2005/8/layout/hProcess11"/>
    <dgm:cxn modelId="{00B57A3D-0DAC-440B-83AD-DD529DD399D6}" type="presParOf" srcId="{A2CD4A29-250E-4E28-BAE0-58F1AE14C91B}" destId="{926F5FC7-CF29-4A6D-9E36-18D6E6DAC8ED}" srcOrd="1" destOrd="0" presId="urn:microsoft.com/office/officeart/2005/8/layout/hProcess11"/>
    <dgm:cxn modelId="{9F1B014E-C78C-48BE-9790-A476D1DCEF44}" type="presParOf" srcId="{A2CD4A29-250E-4E28-BAE0-58F1AE14C91B}" destId="{518A641B-5DDB-447B-A1D4-514B74759CDD}" srcOrd="2" destOrd="0" presId="urn:microsoft.com/office/officeart/2005/8/layout/hProcess11"/>
    <dgm:cxn modelId="{F5CDEC42-6699-48CC-960F-A247DD96F8B6}" type="presParOf" srcId="{518A641B-5DDB-447B-A1D4-514B74759CDD}" destId="{F30D265A-D31F-4A7D-BBC5-5916924128C8}" srcOrd="0" destOrd="0" presId="urn:microsoft.com/office/officeart/2005/8/layout/hProcess11"/>
    <dgm:cxn modelId="{3F6604DA-D95B-40A2-8DE4-E20059A8183C}" type="presParOf" srcId="{518A641B-5DDB-447B-A1D4-514B74759CDD}" destId="{8BB638FC-74BC-43CA-BE1C-1D226D88C977}" srcOrd="1" destOrd="0" presId="urn:microsoft.com/office/officeart/2005/8/layout/hProcess11"/>
    <dgm:cxn modelId="{E7E11B93-1926-48DD-B892-EF145371B561}" type="presParOf" srcId="{518A641B-5DDB-447B-A1D4-514B74759CDD}" destId="{E5D6994D-DB5C-4DC7-A01B-C179E9FEF111}" srcOrd="2" destOrd="0" presId="urn:microsoft.com/office/officeart/2005/8/layout/hProcess11"/>
    <dgm:cxn modelId="{12EC5819-6855-4F42-AF64-9239846875FA}" type="presParOf" srcId="{A2CD4A29-250E-4E28-BAE0-58F1AE14C91B}" destId="{DD48798D-18C2-47C7-BAAB-0C979E953182}" srcOrd="3" destOrd="0" presId="urn:microsoft.com/office/officeart/2005/8/layout/hProcess11"/>
    <dgm:cxn modelId="{76080C40-687C-43B3-A0CA-2F2065B86BE6}" type="presParOf" srcId="{A2CD4A29-250E-4E28-BAE0-58F1AE14C91B}" destId="{A9E116DB-C9A0-4634-9B85-3FFE2759D8E4}" srcOrd="4" destOrd="0" presId="urn:microsoft.com/office/officeart/2005/8/layout/hProcess11"/>
    <dgm:cxn modelId="{DFFC6873-2644-4F86-BC75-4D2BF52A638F}" type="presParOf" srcId="{A9E116DB-C9A0-4634-9B85-3FFE2759D8E4}" destId="{ACB7DFEB-38FA-432F-A9B5-EB5D907803BE}" srcOrd="0" destOrd="0" presId="urn:microsoft.com/office/officeart/2005/8/layout/hProcess11"/>
    <dgm:cxn modelId="{DB59E2C5-5FA9-4308-BFA7-E05E1565CA04}" type="presParOf" srcId="{A9E116DB-C9A0-4634-9B85-3FFE2759D8E4}" destId="{101A0E9F-38CA-427E-AA12-99E8EB3B2A7C}" srcOrd="1" destOrd="0" presId="urn:microsoft.com/office/officeart/2005/8/layout/hProcess11"/>
    <dgm:cxn modelId="{0A85DA51-7D63-446B-8FE7-017606440D1B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Features</a:t>
          </a:r>
          <a:endParaRPr lang="en-US" b="1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32AB5801-86F1-4293-8AE7-9BEEC6299711}" type="presOf" srcId="{C47FA584-A653-4C7B-A377-DFFDD36B2AF3}" destId="{ACB7DFEB-38FA-432F-A9B5-EB5D907803BE}" srcOrd="0" destOrd="0" presId="urn:microsoft.com/office/officeart/2005/8/layout/hProcess11"/>
    <dgm:cxn modelId="{84B9E589-6405-4F6C-B490-F00192ECC162}" type="presOf" srcId="{538362B5-935F-4A61-9B40-706342DF89B4}" destId="{F30D265A-D31F-4A7D-BBC5-5916924128C8}" srcOrd="0" destOrd="0" presId="urn:microsoft.com/office/officeart/2005/8/layout/hProcess11"/>
    <dgm:cxn modelId="{C5BF5915-D924-450E-A072-8A20BA4689FB}" type="presOf" srcId="{BAB8C8AA-CE8F-4B72-B397-EB8C9B7B373D}" destId="{34777224-692B-46CC-AF8D-7FAAF725864B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2B23F737-89D6-4C4D-806E-13A9227FCDD4}" type="presOf" srcId="{B8D904C9-1E1A-4ED8-9415-C3F37432125F}" destId="{5C8DB1D9-AAA2-45A6-8994-E50C1726DEFF}" srcOrd="0" destOrd="0" presId="urn:microsoft.com/office/officeart/2005/8/layout/hProcess11"/>
    <dgm:cxn modelId="{E6C4F327-77CA-4542-AF51-C185E2F193F0}" type="presParOf" srcId="{34777224-692B-46CC-AF8D-7FAAF725864B}" destId="{406CA160-ADF4-4AF6-8BB4-E06CF57589C4}" srcOrd="0" destOrd="0" presId="urn:microsoft.com/office/officeart/2005/8/layout/hProcess11"/>
    <dgm:cxn modelId="{AD08E9C6-177F-47CF-BD3E-1D68BD37BB9D}" type="presParOf" srcId="{34777224-692B-46CC-AF8D-7FAAF725864B}" destId="{A2CD4A29-250E-4E28-BAE0-58F1AE14C91B}" srcOrd="1" destOrd="0" presId="urn:microsoft.com/office/officeart/2005/8/layout/hProcess11"/>
    <dgm:cxn modelId="{85385AD2-0E2C-4735-87FC-8CF64F694447}" type="presParOf" srcId="{A2CD4A29-250E-4E28-BAE0-58F1AE14C91B}" destId="{BEA70D9D-1162-4662-8954-C74E7C3C19F2}" srcOrd="0" destOrd="0" presId="urn:microsoft.com/office/officeart/2005/8/layout/hProcess11"/>
    <dgm:cxn modelId="{C325F2B3-EDF0-4F81-B4B2-447DCFCC69B9}" type="presParOf" srcId="{BEA70D9D-1162-4662-8954-C74E7C3C19F2}" destId="{5C8DB1D9-AAA2-45A6-8994-E50C1726DEFF}" srcOrd="0" destOrd="0" presId="urn:microsoft.com/office/officeart/2005/8/layout/hProcess11"/>
    <dgm:cxn modelId="{FE92089A-AA34-48BB-AA41-A8C3725951FC}" type="presParOf" srcId="{BEA70D9D-1162-4662-8954-C74E7C3C19F2}" destId="{0355EA03-EA4F-4C3B-A074-79BC1598F637}" srcOrd="1" destOrd="0" presId="urn:microsoft.com/office/officeart/2005/8/layout/hProcess11"/>
    <dgm:cxn modelId="{A92A5D09-2191-4373-8B53-26571F448B98}" type="presParOf" srcId="{BEA70D9D-1162-4662-8954-C74E7C3C19F2}" destId="{1377E659-EB41-4CEC-AC25-F8164656D1A0}" srcOrd="2" destOrd="0" presId="urn:microsoft.com/office/officeart/2005/8/layout/hProcess11"/>
    <dgm:cxn modelId="{80859D59-D5BD-4103-8D30-DBB89A624483}" type="presParOf" srcId="{A2CD4A29-250E-4E28-BAE0-58F1AE14C91B}" destId="{926F5FC7-CF29-4A6D-9E36-18D6E6DAC8ED}" srcOrd="1" destOrd="0" presId="urn:microsoft.com/office/officeart/2005/8/layout/hProcess11"/>
    <dgm:cxn modelId="{9D26A0C4-18CC-424D-99CC-E788110E0E2F}" type="presParOf" srcId="{A2CD4A29-250E-4E28-BAE0-58F1AE14C91B}" destId="{518A641B-5DDB-447B-A1D4-514B74759CDD}" srcOrd="2" destOrd="0" presId="urn:microsoft.com/office/officeart/2005/8/layout/hProcess11"/>
    <dgm:cxn modelId="{567A0D6E-B60F-40B1-9AD5-BDA1E5C81A47}" type="presParOf" srcId="{518A641B-5DDB-447B-A1D4-514B74759CDD}" destId="{F30D265A-D31F-4A7D-BBC5-5916924128C8}" srcOrd="0" destOrd="0" presId="urn:microsoft.com/office/officeart/2005/8/layout/hProcess11"/>
    <dgm:cxn modelId="{87CD2902-A824-41BC-A978-EE799149A09D}" type="presParOf" srcId="{518A641B-5DDB-447B-A1D4-514B74759CDD}" destId="{8BB638FC-74BC-43CA-BE1C-1D226D88C977}" srcOrd="1" destOrd="0" presId="urn:microsoft.com/office/officeart/2005/8/layout/hProcess11"/>
    <dgm:cxn modelId="{1E7AE55F-CF00-4025-A591-114BA1480FA0}" type="presParOf" srcId="{518A641B-5DDB-447B-A1D4-514B74759CDD}" destId="{E5D6994D-DB5C-4DC7-A01B-C179E9FEF111}" srcOrd="2" destOrd="0" presId="urn:microsoft.com/office/officeart/2005/8/layout/hProcess11"/>
    <dgm:cxn modelId="{E57D37ED-44CC-4B83-9888-C4EA6AFE3911}" type="presParOf" srcId="{A2CD4A29-250E-4E28-BAE0-58F1AE14C91B}" destId="{DD48798D-18C2-47C7-BAAB-0C979E953182}" srcOrd="3" destOrd="0" presId="urn:microsoft.com/office/officeart/2005/8/layout/hProcess11"/>
    <dgm:cxn modelId="{80C737BD-F315-44E5-91D2-1FB7ECD70F2C}" type="presParOf" srcId="{A2CD4A29-250E-4E28-BAE0-58F1AE14C91B}" destId="{A9E116DB-C9A0-4634-9B85-3FFE2759D8E4}" srcOrd="4" destOrd="0" presId="urn:microsoft.com/office/officeart/2005/8/layout/hProcess11"/>
    <dgm:cxn modelId="{384F76A9-8328-43FD-BA9E-E78D7F7DA316}" type="presParOf" srcId="{A9E116DB-C9A0-4634-9B85-3FFE2759D8E4}" destId="{ACB7DFEB-38FA-432F-A9B5-EB5D907803BE}" srcOrd="0" destOrd="0" presId="urn:microsoft.com/office/officeart/2005/8/layout/hProcess11"/>
    <dgm:cxn modelId="{157806F8-74DF-44CF-B7E3-1D3642F03BAB}" type="presParOf" srcId="{A9E116DB-C9A0-4634-9B85-3FFE2759D8E4}" destId="{101A0E9F-38CA-427E-AA12-99E8EB3B2A7C}" srcOrd="1" destOrd="0" presId="urn:microsoft.com/office/officeart/2005/8/layout/hProcess11"/>
    <dgm:cxn modelId="{0D035958-929D-428D-BF21-108D966DE7B9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Features</a:t>
          </a:r>
          <a:endParaRPr lang="en-US" b="1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50EA4815-FEA1-4EA5-ABFC-BFB3FC2867CC}" type="presOf" srcId="{B8D904C9-1E1A-4ED8-9415-C3F37432125F}" destId="{5C8DB1D9-AAA2-45A6-8994-E50C1726DEFF}" srcOrd="0" destOrd="0" presId="urn:microsoft.com/office/officeart/2005/8/layout/hProcess11"/>
    <dgm:cxn modelId="{E3F2D164-FFBB-4741-A3DC-42D8EDE93D8E}" type="presOf" srcId="{538362B5-935F-4A61-9B40-706342DF89B4}" destId="{F30D265A-D31F-4A7D-BBC5-5916924128C8}" srcOrd="0" destOrd="0" presId="urn:microsoft.com/office/officeart/2005/8/layout/hProcess11"/>
    <dgm:cxn modelId="{CA432DAE-919D-4B10-92C6-19A4DA170A74}" type="presOf" srcId="{C47FA584-A653-4C7B-A377-DFFDD36B2AF3}" destId="{ACB7DFEB-38FA-432F-A9B5-EB5D907803BE}" srcOrd="0" destOrd="0" presId="urn:microsoft.com/office/officeart/2005/8/layout/hProcess11"/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44256817-A3C9-47BB-9A79-209C84B9DD15}" type="presOf" srcId="{BAB8C8AA-CE8F-4B72-B397-EB8C9B7B373D}" destId="{34777224-692B-46CC-AF8D-7FAAF725864B}" srcOrd="0" destOrd="0" presId="urn:microsoft.com/office/officeart/2005/8/layout/hProcess11"/>
    <dgm:cxn modelId="{CCAABA3A-C1D9-41D3-9E9C-1119E1F66F60}" type="presParOf" srcId="{34777224-692B-46CC-AF8D-7FAAF725864B}" destId="{406CA160-ADF4-4AF6-8BB4-E06CF57589C4}" srcOrd="0" destOrd="0" presId="urn:microsoft.com/office/officeart/2005/8/layout/hProcess11"/>
    <dgm:cxn modelId="{EE941645-5903-4366-9A6C-4AC8904569AC}" type="presParOf" srcId="{34777224-692B-46CC-AF8D-7FAAF725864B}" destId="{A2CD4A29-250E-4E28-BAE0-58F1AE14C91B}" srcOrd="1" destOrd="0" presId="urn:microsoft.com/office/officeart/2005/8/layout/hProcess11"/>
    <dgm:cxn modelId="{2B75787D-6077-4094-8167-F704C187EF36}" type="presParOf" srcId="{A2CD4A29-250E-4E28-BAE0-58F1AE14C91B}" destId="{BEA70D9D-1162-4662-8954-C74E7C3C19F2}" srcOrd="0" destOrd="0" presId="urn:microsoft.com/office/officeart/2005/8/layout/hProcess11"/>
    <dgm:cxn modelId="{D7F52AB9-3B60-42AA-AE8C-696F2A1B58A2}" type="presParOf" srcId="{BEA70D9D-1162-4662-8954-C74E7C3C19F2}" destId="{5C8DB1D9-AAA2-45A6-8994-E50C1726DEFF}" srcOrd="0" destOrd="0" presId="urn:microsoft.com/office/officeart/2005/8/layout/hProcess11"/>
    <dgm:cxn modelId="{CD95CB97-6C8F-4612-BF32-624EAADBDD6D}" type="presParOf" srcId="{BEA70D9D-1162-4662-8954-C74E7C3C19F2}" destId="{0355EA03-EA4F-4C3B-A074-79BC1598F637}" srcOrd="1" destOrd="0" presId="urn:microsoft.com/office/officeart/2005/8/layout/hProcess11"/>
    <dgm:cxn modelId="{4509D935-6D80-4874-9223-0FB479451EB4}" type="presParOf" srcId="{BEA70D9D-1162-4662-8954-C74E7C3C19F2}" destId="{1377E659-EB41-4CEC-AC25-F8164656D1A0}" srcOrd="2" destOrd="0" presId="urn:microsoft.com/office/officeart/2005/8/layout/hProcess11"/>
    <dgm:cxn modelId="{CB41ADD6-BFAE-4169-B103-7E899ADEABA1}" type="presParOf" srcId="{A2CD4A29-250E-4E28-BAE0-58F1AE14C91B}" destId="{926F5FC7-CF29-4A6D-9E36-18D6E6DAC8ED}" srcOrd="1" destOrd="0" presId="urn:microsoft.com/office/officeart/2005/8/layout/hProcess11"/>
    <dgm:cxn modelId="{A8DDA114-221E-4EBD-94D0-B74398D877EC}" type="presParOf" srcId="{A2CD4A29-250E-4E28-BAE0-58F1AE14C91B}" destId="{518A641B-5DDB-447B-A1D4-514B74759CDD}" srcOrd="2" destOrd="0" presId="urn:microsoft.com/office/officeart/2005/8/layout/hProcess11"/>
    <dgm:cxn modelId="{FB0794F5-B206-4B64-B823-26017B016567}" type="presParOf" srcId="{518A641B-5DDB-447B-A1D4-514B74759CDD}" destId="{F30D265A-D31F-4A7D-BBC5-5916924128C8}" srcOrd="0" destOrd="0" presId="urn:microsoft.com/office/officeart/2005/8/layout/hProcess11"/>
    <dgm:cxn modelId="{D2B0278C-CB82-4183-9035-8C0F4B50E970}" type="presParOf" srcId="{518A641B-5DDB-447B-A1D4-514B74759CDD}" destId="{8BB638FC-74BC-43CA-BE1C-1D226D88C977}" srcOrd="1" destOrd="0" presId="urn:microsoft.com/office/officeart/2005/8/layout/hProcess11"/>
    <dgm:cxn modelId="{20BC0474-244E-4E6F-BC4B-3B8AE7BC2DF9}" type="presParOf" srcId="{518A641B-5DDB-447B-A1D4-514B74759CDD}" destId="{E5D6994D-DB5C-4DC7-A01B-C179E9FEF111}" srcOrd="2" destOrd="0" presId="urn:microsoft.com/office/officeart/2005/8/layout/hProcess11"/>
    <dgm:cxn modelId="{C953B67D-DFCC-413E-A69D-5AE0C57E2C68}" type="presParOf" srcId="{A2CD4A29-250E-4E28-BAE0-58F1AE14C91B}" destId="{DD48798D-18C2-47C7-BAAB-0C979E953182}" srcOrd="3" destOrd="0" presId="urn:microsoft.com/office/officeart/2005/8/layout/hProcess11"/>
    <dgm:cxn modelId="{1391211C-7CB2-4BEC-8210-9A7FA9593FE7}" type="presParOf" srcId="{A2CD4A29-250E-4E28-BAE0-58F1AE14C91B}" destId="{A9E116DB-C9A0-4634-9B85-3FFE2759D8E4}" srcOrd="4" destOrd="0" presId="urn:microsoft.com/office/officeart/2005/8/layout/hProcess11"/>
    <dgm:cxn modelId="{EA525471-927C-4FAB-83EF-B2DB7E7B6FB9}" type="presParOf" srcId="{A9E116DB-C9A0-4634-9B85-3FFE2759D8E4}" destId="{ACB7DFEB-38FA-432F-A9B5-EB5D907803BE}" srcOrd="0" destOrd="0" presId="urn:microsoft.com/office/officeart/2005/8/layout/hProcess11"/>
    <dgm:cxn modelId="{D04C36EA-A76C-4D8B-A98D-C38C6E78D1DA}" type="presParOf" srcId="{A9E116DB-C9A0-4634-9B85-3FFE2759D8E4}" destId="{101A0E9F-38CA-427E-AA12-99E8EB3B2A7C}" srcOrd="1" destOrd="0" presId="urn:microsoft.com/office/officeart/2005/8/layout/hProcess11"/>
    <dgm:cxn modelId="{3459ABE5-5B2C-422A-82B3-1D418C8C83FB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Features</a:t>
          </a:r>
          <a:endParaRPr lang="en-US" b="1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8627AE79-322A-4F98-93A3-47D1B655AABE}" type="presOf" srcId="{C47FA584-A653-4C7B-A377-DFFDD36B2AF3}" destId="{ACB7DFEB-38FA-432F-A9B5-EB5D907803BE}" srcOrd="0" destOrd="0" presId="urn:microsoft.com/office/officeart/2005/8/layout/hProcess11"/>
    <dgm:cxn modelId="{6DD04840-82AD-4314-BE6E-2FB0D408203C}" type="presOf" srcId="{538362B5-935F-4A61-9B40-706342DF89B4}" destId="{F30D265A-D31F-4A7D-BBC5-5916924128C8}" srcOrd="0" destOrd="0" presId="urn:microsoft.com/office/officeart/2005/8/layout/hProcess11"/>
    <dgm:cxn modelId="{345E91E2-639C-4AC3-8DC7-E1B3591D38BF}" type="presOf" srcId="{BAB8C8AA-CE8F-4B72-B397-EB8C9B7B373D}" destId="{34777224-692B-46CC-AF8D-7FAAF725864B}" srcOrd="0" destOrd="0" presId="urn:microsoft.com/office/officeart/2005/8/layout/hProcess11"/>
    <dgm:cxn modelId="{9275035F-F4D1-4211-B6EB-5DBAC78AEE18}" type="presOf" srcId="{B8D904C9-1E1A-4ED8-9415-C3F37432125F}" destId="{5C8DB1D9-AAA2-45A6-8994-E50C1726DEFF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DBD1E5FF-41B0-4E67-B22E-A200404D8FCD}" type="presParOf" srcId="{34777224-692B-46CC-AF8D-7FAAF725864B}" destId="{406CA160-ADF4-4AF6-8BB4-E06CF57589C4}" srcOrd="0" destOrd="0" presId="urn:microsoft.com/office/officeart/2005/8/layout/hProcess11"/>
    <dgm:cxn modelId="{B268253C-F589-44ED-BCDB-5B1F905550EC}" type="presParOf" srcId="{34777224-692B-46CC-AF8D-7FAAF725864B}" destId="{A2CD4A29-250E-4E28-BAE0-58F1AE14C91B}" srcOrd="1" destOrd="0" presId="urn:microsoft.com/office/officeart/2005/8/layout/hProcess11"/>
    <dgm:cxn modelId="{8AEF4755-9A9B-44A9-9F5E-173D82D29F1A}" type="presParOf" srcId="{A2CD4A29-250E-4E28-BAE0-58F1AE14C91B}" destId="{BEA70D9D-1162-4662-8954-C74E7C3C19F2}" srcOrd="0" destOrd="0" presId="urn:microsoft.com/office/officeart/2005/8/layout/hProcess11"/>
    <dgm:cxn modelId="{23B2B3B4-C8D3-434C-B82E-2D9A60999B65}" type="presParOf" srcId="{BEA70D9D-1162-4662-8954-C74E7C3C19F2}" destId="{5C8DB1D9-AAA2-45A6-8994-E50C1726DEFF}" srcOrd="0" destOrd="0" presId="urn:microsoft.com/office/officeart/2005/8/layout/hProcess11"/>
    <dgm:cxn modelId="{EF7CD03A-0098-45CC-91D5-1710D33E7418}" type="presParOf" srcId="{BEA70D9D-1162-4662-8954-C74E7C3C19F2}" destId="{0355EA03-EA4F-4C3B-A074-79BC1598F637}" srcOrd="1" destOrd="0" presId="urn:microsoft.com/office/officeart/2005/8/layout/hProcess11"/>
    <dgm:cxn modelId="{179C8FD9-C51C-4880-B9D5-47CF6EFB0498}" type="presParOf" srcId="{BEA70D9D-1162-4662-8954-C74E7C3C19F2}" destId="{1377E659-EB41-4CEC-AC25-F8164656D1A0}" srcOrd="2" destOrd="0" presId="urn:microsoft.com/office/officeart/2005/8/layout/hProcess11"/>
    <dgm:cxn modelId="{2DAF8FED-D476-4D07-9365-98E28AB61F67}" type="presParOf" srcId="{A2CD4A29-250E-4E28-BAE0-58F1AE14C91B}" destId="{926F5FC7-CF29-4A6D-9E36-18D6E6DAC8ED}" srcOrd="1" destOrd="0" presId="urn:microsoft.com/office/officeart/2005/8/layout/hProcess11"/>
    <dgm:cxn modelId="{730D53EC-1997-48E6-869C-4516672B5EA2}" type="presParOf" srcId="{A2CD4A29-250E-4E28-BAE0-58F1AE14C91B}" destId="{518A641B-5DDB-447B-A1D4-514B74759CDD}" srcOrd="2" destOrd="0" presId="urn:microsoft.com/office/officeart/2005/8/layout/hProcess11"/>
    <dgm:cxn modelId="{F15E2424-0074-4981-88DD-CFD29BBF5AA5}" type="presParOf" srcId="{518A641B-5DDB-447B-A1D4-514B74759CDD}" destId="{F30D265A-D31F-4A7D-BBC5-5916924128C8}" srcOrd="0" destOrd="0" presId="urn:microsoft.com/office/officeart/2005/8/layout/hProcess11"/>
    <dgm:cxn modelId="{A95439CB-1B88-49B0-BCBA-298BA674093B}" type="presParOf" srcId="{518A641B-5DDB-447B-A1D4-514B74759CDD}" destId="{8BB638FC-74BC-43CA-BE1C-1D226D88C977}" srcOrd="1" destOrd="0" presId="urn:microsoft.com/office/officeart/2005/8/layout/hProcess11"/>
    <dgm:cxn modelId="{F0082C83-61DA-4837-B0E7-A8339BB25081}" type="presParOf" srcId="{518A641B-5DDB-447B-A1D4-514B74759CDD}" destId="{E5D6994D-DB5C-4DC7-A01B-C179E9FEF111}" srcOrd="2" destOrd="0" presId="urn:microsoft.com/office/officeart/2005/8/layout/hProcess11"/>
    <dgm:cxn modelId="{AD54FB3A-3922-4A4F-89B7-FFEB464CB0F7}" type="presParOf" srcId="{A2CD4A29-250E-4E28-BAE0-58F1AE14C91B}" destId="{DD48798D-18C2-47C7-BAAB-0C979E953182}" srcOrd="3" destOrd="0" presId="urn:microsoft.com/office/officeart/2005/8/layout/hProcess11"/>
    <dgm:cxn modelId="{C9BFFF28-1F91-4166-BB32-D3F91F547F44}" type="presParOf" srcId="{A2CD4A29-250E-4E28-BAE0-58F1AE14C91B}" destId="{A9E116DB-C9A0-4634-9B85-3FFE2759D8E4}" srcOrd="4" destOrd="0" presId="urn:microsoft.com/office/officeart/2005/8/layout/hProcess11"/>
    <dgm:cxn modelId="{8848B488-BB3F-45F1-B8C0-7B62202E1095}" type="presParOf" srcId="{A9E116DB-C9A0-4634-9B85-3FFE2759D8E4}" destId="{ACB7DFEB-38FA-432F-A9B5-EB5D907803BE}" srcOrd="0" destOrd="0" presId="urn:microsoft.com/office/officeart/2005/8/layout/hProcess11"/>
    <dgm:cxn modelId="{FFD018C2-E121-4430-9EF6-9B949B8C31C7}" type="presParOf" srcId="{A9E116DB-C9A0-4634-9B85-3FFE2759D8E4}" destId="{101A0E9F-38CA-427E-AA12-99E8EB3B2A7C}" srcOrd="1" destOrd="0" presId="urn:microsoft.com/office/officeart/2005/8/layout/hProcess11"/>
    <dgm:cxn modelId="{2A44A862-7E71-43E1-B51A-630B6C4FA463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Features</a:t>
          </a:r>
          <a:endParaRPr lang="en-US" b="1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A6D832D5-0F23-412C-BB32-D224065119A9}" type="presOf" srcId="{B8D904C9-1E1A-4ED8-9415-C3F37432125F}" destId="{5C8DB1D9-AAA2-45A6-8994-E50C1726DEFF}" srcOrd="0" destOrd="0" presId="urn:microsoft.com/office/officeart/2005/8/layout/hProcess11"/>
    <dgm:cxn modelId="{DF882456-822F-4F5D-B630-DA213713876B}" type="presOf" srcId="{BAB8C8AA-CE8F-4B72-B397-EB8C9B7B373D}" destId="{34777224-692B-46CC-AF8D-7FAAF725864B}" srcOrd="0" destOrd="0" presId="urn:microsoft.com/office/officeart/2005/8/layout/hProcess11"/>
    <dgm:cxn modelId="{6536019A-DAA1-4C0D-BF63-BD541D17A08D}" type="presOf" srcId="{538362B5-935F-4A61-9B40-706342DF89B4}" destId="{F30D265A-D31F-4A7D-BBC5-5916924128C8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E14BC3E3-5392-4D1C-82DC-EE197D61E908}" type="presOf" srcId="{C47FA584-A653-4C7B-A377-DFFDD36B2AF3}" destId="{ACB7DFEB-38FA-432F-A9B5-EB5D907803BE}" srcOrd="0" destOrd="0" presId="urn:microsoft.com/office/officeart/2005/8/layout/hProcess11"/>
    <dgm:cxn modelId="{66BE73EB-2C81-4F00-BC15-BE001F2A173F}" type="presParOf" srcId="{34777224-692B-46CC-AF8D-7FAAF725864B}" destId="{406CA160-ADF4-4AF6-8BB4-E06CF57589C4}" srcOrd="0" destOrd="0" presId="urn:microsoft.com/office/officeart/2005/8/layout/hProcess11"/>
    <dgm:cxn modelId="{5DF07512-56F6-4CD5-BC50-042B49AFB09C}" type="presParOf" srcId="{34777224-692B-46CC-AF8D-7FAAF725864B}" destId="{A2CD4A29-250E-4E28-BAE0-58F1AE14C91B}" srcOrd="1" destOrd="0" presId="urn:microsoft.com/office/officeart/2005/8/layout/hProcess11"/>
    <dgm:cxn modelId="{A49AF8B3-A50E-47A6-A74D-49B37B86EECF}" type="presParOf" srcId="{A2CD4A29-250E-4E28-BAE0-58F1AE14C91B}" destId="{BEA70D9D-1162-4662-8954-C74E7C3C19F2}" srcOrd="0" destOrd="0" presId="urn:microsoft.com/office/officeart/2005/8/layout/hProcess11"/>
    <dgm:cxn modelId="{C0D15A5D-C4E3-403A-89C6-86C5F927996B}" type="presParOf" srcId="{BEA70D9D-1162-4662-8954-C74E7C3C19F2}" destId="{5C8DB1D9-AAA2-45A6-8994-E50C1726DEFF}" srcOrd="0" destOrd="0" presId="urn:microsoft.com/office/officeart/2005/8/layout/hProcess11"/>
    <dgm:cxn modelId="{DB86646F-07B9-4911-BE0C-2B15C22B3637}" type="presParOf" srcId="{BEA70D9D-1162-4662-8954-C74E7C3C19F2}" destId="{0355EA03-EA4F-4C3B-A074-79BC1598F637}" srcOrd="1" destOrd="0" presId="urn:microsoft.com/office/officeart/2005/8/layout/hProcess11"/>
    <dgm:cxn modelId="{B65919FA-19D4-4D87-8279-38225F5F804C}" type="presParOf" srcId="{BEA70D9D-1162-4662-8954-C74E7C3C19F2}" destId="{1377E659-EB41-4CEC-AC25-F8164656D1A0}" srcOrd="2" destOrd="0" presId="urn:microsoft.com/office/officeart/2005/8/layout/hProcess11"/>
    <dgm:cxn modelId="{2C53C0A8-3A50-478F-BE6E-A0E10F2AADF2}" type="presParOf" srcId="{A2CD4A29-250E-4E28-BAE0-58F1AE14C91B}" destId="{926F5FC7-CF29-4A6D-9E36-18D6E6DAC8ED}" srcOrd="1" destOrd="0" presId="urn:microsoft.com/office/officeart/2005/8/layout/hProcess11"/>
    <dgm:cxn modelId="{1DC8E028-E2F9-4C50-BC56-FF03DD7A1404}" type="presParOf" srcId="{A2CD4A29-250E-4E28-BAE0-58F1AE14C91B}" destId="{518A641B-5DDB-447B-A1D4-514B74759CDD}" srcOrd="2" destOrd="0" presId="urn:microsoft.com/office/officeart/2005/8/layout/hProcess11"/>
    <dgm:cxn modelId="{E2FAFBE4-0A7A-4B63-93AC-B7912FEDFDDE}" type="presParOf" srcId="{518A641B-5DDB-447B-A1D4-514B74759CDD}" destId="{F30D265A-D31F-4A7D-BBC5-5916924128C8}" srcOrd="0" destOrd="0" presId="urn:microsoft.com/office/officeart/2005/8/layout/hProcess11"/>
    <dgm:cxn modelId="{0B6581C7-60C9-4D43-92A6-7781ACFEFF4A}" type="presParOf" srcId="{518A641B-5DDB-447B-A1D4-514B74759CDD}" destId="{8BB638FC-74BC-43CA-BE1C-1D226D88C977}" srcOrd="1" destOrd="0" presId="urn:microsoft.com/office/officeart/2005/8/layout/hProcess11"/>
    <dgm:cxn modelId="{222ED406-2EDC-4817-9583-50BAB384DFCF}" type="presParOf" srcId="{518A641B-5DDB-447B-A1D4-514B74759CDD}" destId="{E5D6994D-DB5C-4DC7-A01B-C179E9FEF111}" srcOrd="2" destOrd="0" presId="urn:microsoft.com/office/officeart/2005/8/layout/hProcess11"/>
    <dgm:cxn modelId="{F73D2C40-8407-47FE-93B0-5DF932C4723B}" type="presParOf" srcId="{A2CD4A29-250E-4E28-BAE0-58F1AE14C91B}" destId="{DD48798D-18C2-47C7-BAAB-0C979E953182}" srcOrd="3" destOrd="0" presId="urn:microsoft.com/office/officeart/2005/8/layout/hProcess11"/>
    <dgm:cxn modelId="{14291B1F-97CF-4ED2-A01B-274EE5DC21ED}" type="presParOf" srcId="{A2CD4A29-250E-4E28-BAE0-58F1AE14C91B}" destId="{A9E116DB-C9A0-4634-9B85-3FFE2759D8E4}" srcOrd="4" destOrd="0" presId="urn:microsoft.com/office/officeart/2005/8/layout/hProcess11"/>
    <dgm:cxn modelId="{5C32625D-0BF9-4FE6-8649-70E7AE1B5A32}" type="presParOf" srcId="{A9E116DB-C9A0-4634-9B85-3FFE2759D8E4}" destId="{ACB7DFEB-38FA-432F-A9B5-EB5D907803BE}" srcOrd="0" destOrd="0" presId="urn:microsoft.com/office/officeart/2005/8/layout/hProcess11"/>
    <dgm:cxn modelId="{3FEA0CA9-50E9-4C63-BB40-21C15E4E3117}" type="presParOf" srcId="{A9E116DB-C9A0-4634-9B85-3FFE2759D8E4}" destId="{101A0E9F-38CA-427E-AA12-99E8EB3B2A7C}" srcOrd="1" destOrd="0" presId="urn:microsoft.com/office/officeart/2005/8/layout/hProcess11"/>
    <dgm:cxn modelId="{C13B52D1-A939-4F57-9EF8-EF32EDEB1B76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B169F537-4F6D-4C40-9784-2CDCAC12A91A}" type="presOf" srcId="{538362B5-935F-4A61-9B40-706342DF89B4}" destId="{F30D265A-D31F-4A7D-BBC5-5916924128C8}" srcOrd="0" destOrd="0" presId="urn:microsoft.com/office/officeart/2005/8/layout/hProcess11"/>
    <dgm:cxn modelId="{B7346F82-9CDA-46F2-8A53-D296F163DD34}" type="presOf" srcId="{C47FA584-A653-4C7B-A377-DFFDD36B2AF3}" destId="{ACB7DFEB-38FA-432F-A9B5-EB5D907803BE}" srcOrd="0" destOrd="0" presId="urn:microsoft.com/office/officeart/2005/8/layout/hProcess11"/>
    <dgm:cxn modelId="{68FA8912-B911-4CE2-9C25-A9388B98E4BD}" type="presOf" srcId="{B8D904C9-1E1A-4ED8-9415-C3F37432125F}" destId="{5C8DB1D9-AAA2-45A6-8994-E50C1726DEFF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98FB2C52-BBE7-4918-A43F-9BB0866FAAEE}" type="presOf" srcId="{BAB8C8AA-CE8F-4B72-B397-EB8C9B7B373D}" destId="{34777224-692B-46CC-AF8D-7FAAF725864B}" srcOrd="0" destOrd="0" presId="urn:microsoft.com/office/officeart/2005/8/layout/hProcess11"/>
    <dgm:cxn modelId="{D9CD538C-D165-4C96-A788-5ACFA5498676}" type="presParOf" srcId="{34777224-692B-46CC-AF8D-7FAAF725864B}" destId="{406CA160-ADF4-4AF6-8BB4-E06CF57589C4}" srcOrd="0" destOrd="0" presId="urn:microsoft.com/office/officeart/2005/8/layout/hProcess11"/>
    <dgm:cxn modelId="{1542AEA8-8D65-41C0-B056-8B9E9A7AFEE4}" type="presParOf" srcId="{34777224-692B-46CC-AF8D-7FAAF725864B}" destId="{A2CD4A29-250E-4E28-BAE0-58F1AE14C91B}" srcOrd="1" destOrd="0" presId="urn:microsoft.com/office/officeart/2005/8/layout/hProcess11"/>
    <dgm:cxn modelId="{ADA2B779-DF0D-4FDD-97B1-780429DDCF18}" type="presParOf" srcId="{A2CD4A29-250E-4E28-BAE0-58F1AE14C91B}" destId="{BEA70D9D-1162-4662-8954-C74E7C3C19F2}" srcOrd="0" destOrd="0" presId="urn:microsoft.com/office/officeart/2005/8/layout/hProcess11"/>
    <dgm:cxn modelId="{42525193-9B3F-483A-B5E8-4595054E295C}" type="presParOf" srcId="{BEA70D9D-1162-4662-8954-C74E7C3C19F2}" destId="{5C8DB1D9-AAA2-45A6-8994-E50C1726DEFF}" srcOrd="0" destOrd="0" presId="urn:microsoft.com/office/officeart/2005/8/layout/hProcess11"/>
    <dgm:cxn modelId="{9292AF0C-D8CE-40C7-B477-AF9020936B0F}" type="presParOf" srcId="{BEA70D9D-1162-4662-8954-C74E7C3C19F2}" destId="{0355EA03-EA4F-4C3B-A074-79BC1598F637}" srcOrd="1" destOrd="0" presId="urn:microsoft.com/office/officeart/2005/8/layout/hProcess11"/>
    <dgm:cxn modelId="{6A69062F-FF24-46AC-B8C8-D5329A138366}" type="presParOf" srcId="{BEA70D9D-1162-4662-8954-C74E7C3C19F2}" destId="{1377E659-EB41-4CEC-AC25-F8164656D1A0}" srcOrd="2" destOrd="0" presId="urn:microsoft.com/office/officeart/2005/8/layout/hProcess11"/>
    <dgm:cxn modelId="{BBA535F3-D64A-4F36-ADD0-5090C4190EBB}" type="presParOf" srcId="{A2CD4A29-250E-4E28-BAE0-58F1AE14C91B}" destId="{926F5FC7-CF29-4A6D-9E36-18D6E6DAC8ED}" srcOrd="1" destOrd="0" presId="urn:microsoft.com/office/officeart/2005/8/layout/hProcess11"/>
    <dgm:cxn modelId="{8AEB79B6-7E2A-409B-B10E-3D652BC21637}" type="presParOf" srcId="{A2CD4A29-250E-4E28-BAE0-58F1AE14C91B}" destId="{518A641B-5DDB-447B-A1D4-514B74759CDD}" srcOrd="2" destOrd="0" presId="urn:microsoft.com/office/officeart/2005/8/layout/hProcess11"/>
    <dgm:cxn modelId="{FDE4B45A-5818-4B31-964C-52BDB0DA8280}" type="presParOf" srcId="{518A641B-5DDB-447B-A1D4-514B74759CDD}" destId="{F30D265A-D31F-4A7D-BBC5-5916924128C8}" srcOrd="0" destOrd="0" presId="urn:microsoft.com/office/officeart/2005/8/layout/hProcess11"/>
    <dgm:cxn modelId="{4AFD3D53-FF36-4A7B-997F-ACCA00855606}" type="presParOf" srcId="{518A641B-5DDB-447B-A1D4-514B74759CDD}" destId="{8BB638FC-74BC-43CA-BE1C-1D226D88C977}" srcOrd="1" destOrd="0" presId="urn:microsoft.com/office/officeart/2005/8/layout/hProcess11"/>
    <dgm:cxn modelId="{7F6729D3-626D-41A2-9832-E0CE1EBAF42A}" type="presParOf" srcId="{518A641B-5DDB-447B-A1D4-514B74759CDD}" destId="{E5D6994D-DB5C-4DC7-A01B-C179E9FEF111}" srcOrd="2" destOrd="0" presId="urn:microsoft.com/office/officeart/2005/8/layout/hProcess11"/>
    <dgm:cxn modelId="{AE19817C-9F98-4915-A223-433AF4E8B16C}" type="presParOf" srcId="{A2CD4A29-250E-4E28-BAE0-58F1AE14C91B}" destId="{DD48798D-18C2-47C7-BAAB-0C979E953182}" srcOrd="3" destOrd="0" presId="urn:microsoft.com/office/officeart/2005/8/layout/hProcess11"/>
    <dgm:cxn modelId="{4D8AAA30-74F4-46F2-B4CC-228DE3CF49FD}" type="presParOf" srcId="{A2CD4A29-250E-4E28-BAE0-58F1AE14C91B}" destId="{A9E116DB-C9A0-4634-9B85-3FFE2759D8E4}" srcOrd="4" destOrd="0" presId="urn:microsoft.com/office/officeart/2005/8/layout/hProcess11"/>
    <dgm:cxn modelId="{96B2B6B0-86BD-4A07-A03A-BFCB211E8273}" type="presParOf" srcId="{A9E116DB-C9A0-4634-9B85-3FFE2759D8E4}" destId="{ACB7DFEB-38FA-432F-A9B5-EB5D907803BE}" srcOrd="0" destOrd="0" presId="urn:microsoft.com/office/officeart/2005/8/layout/hProcess11"/>
    <dgm:cxn modelId="{54C25A6C-61A6-41AB-BA0A-E9E3FE46FD06}" type="presParOf" srcId="{A9E116DB-C9A0-4634-9B85-3FFE2759D8E4}" destId="{101A0E9F-38CA-427E-AA12-99E8EB3B2A7C}" srcOrd="1" destOrd="0" presId="urn:microsoft.com/office/officeart/2005/8/layout/hProcess11"/>
    <dgm:cxn modelId="{E939B4BE-CC24-410B-8301-B0BF0C36C7D3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Features</a:t>
          </a:r>
          <a:endParaRPr lang="en-US" b="1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76197EAB-99A7-4ACF-8946-39F304CEC1B1}" type="presOf" srcId="{BAB8C8AA-CE8F-4B72-B397-EB8C9B7B373D}" destId="{34777224-692B-46CC-AF8D-7FAAF725864B}" srcOrd="0" destOrd="0" presId="urn:microsoft.com/office/officeart/2005/8/layout/hProcess11"/>
    <dgm:cxn modelId="{1D48DBC6-037A-4B88-B9BB-6222C2697F73}" type="presOf" srcId="{C47FA584-A653-4C7B-A377-DFFDD36B2AF3}" destId="{ACB7DFEB-38FA-432F-A9B5-EB5D907803BE}" srcOrd="0" destOrd="0" presId="urn:microsoft.com/office/officeart/2005/8/layout/hProcess11"/>
    <dgm:cxn modelId="{C0A0B17F-6054-4E0A-A10C-8D2604F69216}" type="presOf" srcId="{B8D904C9-1E1A-4ED8-9415-C3F37432125F}" destId="{5C8DB1D9-AAA2-45A6-8994-E50C1726DEFF}" srcOrd="0" destOrd="0" presId="urn:microsoft.com/office/officeart/2005/8/layout/hProcess11"/>
    <dgm:cxn modelId="{C402AF15-1774-42D9-8969-093C9A4286CE}" type="presOf" srcId="{538362B5-935F-4A61-9B40-706342DF89B4}" destId="{F30D265A-D31F-4A7D-BBC5-5916924128C8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AF999C0E-EDAA-4F40-B937-BD58EE55120C}" type="presParOf" srcId="{34777224-692B-46CC-AF8D-7FAAF725864B}" destId="{406CA160-ADF4-4AF6-8BB4-E06CF57589C4}" srcOrd="0" destOrd="0" presId="urn:microsoft.com/office/officeart/2005/8/layout/hProcess11"/>
    <dgm:cxn modelId="{F4E576AE-7D8D-49A5-986B-8B2C3FE7E129}" type="presParOf" srcId="{34777224-692B-46CC-AF8D-7FAAF725864B}" destId="{A2CD4A29-250E-4E28-BAE0-58F1AE14C91B}" srcOrd="1" destOrd="0" presId="urn:microsoft.com/office/officeart/2005/8/layout/hProcess11"/>
    <dgm:cxn modelId="{F354AB05-138C-4F99-83B2-02F23EB0955D}" type="presParOf" srcId="{A2CD4A29-250E-4E28-BAE0-58F1AE14C91B}" destId="{BEA70D9D-1162-4662-8954-C74E7C3C19F2}" srcOrd="0" destOrd="0" presId="urn:microsoft.com/office/officeart/2005/8/layout/hProcess11"/>
    <dgm:cxn modelId="{CF2D6064-D1BD-4C6F-AC0D-5E761C271977}" type="presParOf" srcId="{BEA70D9D-1162-4662-8954-C74E7C3C19F2}" destId="{5C8DB1D9-AAA2-45A6-8994-E50C1726DEFF}" srcOrd="0" destOrd="0" presId="urn:microsoft.com/office/officeart/2005/8/layout/hProcess11"/>
    <dgm:cxn modelId="{FAB5BE3B-DD9E-47EB-B045-94FF753B1D3B}" type="presParOf" srcId="{BEA70D9D-1162-4662-8954-C74E7C3C19F2}" destId="{0355EA03-EA4F-4C3B-A074-79BC1598F637}" srcOrd="1" destOrd="0" presId="urn:microsoft.com/office/officeart/2005/8/layout/hProcess11"/>
    <dgm:cxn modelId="{6D3FCF96-BC56-4D3F-BDA4-9D8734D9FDC9}" type="presParOf" srcId="{BEA70D9D-1162-4662-8954-C74E7C3C19F2}" destId="{1377E659-EB41-4CEC-AC25-F8164656D1A0}" srcOrd="2" destOrd="0" presId="urn:microsoft.com/office/officeart/2005/8/layout/hProcess11"/>
    <dgm:cxn modelId="{0DA20609-23B4-409C-B1BD-7EAA46B86A6D}" type="presParOf" srcId="{A2CD4A29-250E-4E28-BAE0-58F1AE14C91B}" destId="{926F5FC7-CF29-4A6D-9E36-18D6E6DAC8ED}" srcOrd="1" destOrd="0" presId="urn:microsoft.com/office/officeart/2005/8/layout/hProcess11"/>
    <dgm:cxn modelId="{61769463-A38E-462C-9EA6-CEFC360EF507}" type="presParOf" srcId="{A2CD4A29-250E-4E28-BAE0-58F1AE14C91B}" destId="{518A641B-5DDB-447B-A1D4-514B74759CDD}" srcOrd="2" destOrd="0" presId="urn:microsoft.com/office/officeart/2005/8/layout/hProcess11"/>
    <dgm:cxn modelId="{AD0B8357-9559-4BA3-9A67-89CF82691BED}" type="presParOf" srcId="{518A641B-5DDB-447B-A1D4-514B74759CDD}" destId="{F30D265A-D31F-4A7D-BBC5-5916924128C8}" srcOrd="0" destOrd="0" presId="urn:microsoft.com/office/officeart/2005/8/layout/hProcess11"/>
    <dgm:cxn modelId="{102138AB-6922-4F33-94B2-E7CAC4652AC6}" type="presParOf" srcId="{518A641B-5DDB-447B-A1D4-514B74759CDD}" destId="{8BB638FC-74BC-43CA-BE1C-1D226D88C977}" srcOrd="1" destOrd="0" presId="urn:microsoft.com/office/officeart/2005/8/layout/hProcess11"/>
    <dgm:cxn modelId="{19692BAC-7EB6-4B42-A29D-3601D5994CA4}" type="presParOf" srcId="{518A641B-5DDB-447B-A1D4-514B74759CDD}" destId="{E5D6994D-DB5C-4DC7-A01B-C179E9FEF111}" srcOrd="2" destOrd="0" presId="urn:microsoft.com/office/officeart/2005/8/layout/hProcess11"/>
    <dgm:cxn modelId="{73996A9F-A86F-4878-A826-4CEDA09F7CB7}" type="presParOf" srcId="{A2CD4A29-250E-4E28-BAE0-58F1AE14C91B}" destId="{DD48798D-18C2-47C7-BAAB-0C979E953182}" srcOrd="3" destOrd="0" presId="urn:microsoft.com/office/officeart/2005/8/layout/hProcess11"/>
    <dgm:cxn modelId="{2CF5B2EA-43B7-4C11-AD68-74BEAA86B391}" type="presParOf" srcId="{A2CD4A29-250E-4E28-BAE0-58F1AE14C91B}" destId="{A9E116DB-C9A0-4634-9B85-3FFE2759D8E4}" srcOrd="4" destOrd="0" presId="urn:microsoft.com/office/officeart/2005/8/layout/hProcess11"/>
    <dgm:cxn modelId="{7DBF306D-90EF-4866-A1FB-DCF91D46394C}" type="presParOf" srcId="{A9E116DB-C9A0-4634-9B85-3FFE2759D8E4}" destId="{ACB7DFEB-38FA-432F-A9B5-EB5D907803BE}" srcOrd="0" destOrd="0" presId="urn:microsoft.com/office/officeart/2005/8/layout/hProcess11"/>
    <dgm:cxn modelId="{11312671-2CCF-4951-ACD1-DF681661ED46}" type="presParOf" srcId="{A9E116DB-C9A0-4634-9B85-3FFE2759D8E4}" destId="{101A0E9F-38CA-427E-AA12-99E8EB3B2A7C}" srcOrd="1" destOrd="0" presId="urn:microsoft.com/office/officeart/2005/8/layout/hProcess11"/>
    <dgm:cxn modelId="{F5E73B0C-FE5F-4E7E-8986-241E463D421A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Features</a:t>
          </a:r>
          <a:endParaRPr lang="en-US" b="1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D1736CAF-9332-4DEE-826B-5D378078C01A}" type="presOf" srcId="{BAB8C8AA-CE8F-4B72-B397-EB8C9B7B373D}" destId="{34777224-692B-46CC-AF8D-7FAAF725864B}" srcOrd="0" destOrd="0" presId="urn:microsoft.com/office/officeart/2005/8/layout/hProcess11"/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9A8845BB-93D3-4BC7-ACDF-BCC8BD3CFEC7}" type="presOf" srcId="{538362B5-935F-4A61-9B40-706342DF89B4}" destId="{F30D265A-D31F-4A7D-BBC5-5916924128C8}" srcOrd="0" destOrd="0" presId="urn:microsoft.com/office/officeart/2005/8/layout/hProcess11"/>
    <dgm:cxn modelId="{9571789B-4CDC-4488-8A73-A6ED293EB721}" type="presOf" srcId="{B8D904C9-1E1A-4ED8-9415-C3F37432125F}" destId="{5C8DB1D9-AAA2-45A6-8994-E50C1726DEFF}" srcOrd="0" destOrd="0" presId="urn:microsoft.com/office/officeart/2005/8/layout/hProcess11"/>
    <dgm:cxn modelId="{7EBC8262-0A22-4755-A895-207FE7BABA85}" type="presOf" srcId="{C47FA584-A653-4C7B-A377-DFFDD36B2AF3}" destId="{ACB7DFEB-38FA-432F-A9B5-EB5D907803BE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701568CA-CF1A-4D9E-A77C-CC044A8E538D}" type="presParOf" srcId="{34777224-692B-46CC-AF8D-7FAAF725864B}" destId="{406CA160-ADF4-4AF6-8BB4-E06CF57589C4}" srcOrd="0" destOrd="0" presId="urn:microsoft.com/office/officeart/2005/8/layout/hProcess11"/>
    <dgm:cxn modelId="{CFE61A3C-0AB3-4D32-AFCA-99BC2DF34886}" type="presParOf" srcId="{34777224-692B-46CC-AF8D-7FAAF725864B}" destId="{A2CD4A29-250E-4E28-BAE0-58F1AE14C91B}" srcOrd="1" destOrd="0" presId="urn:microsoft.com/office/officeart/2005/8/layout/hProcess11"/>
    <dgm:cxn modelId="{682DFCD8-AAEA-44CD-94E5-9598C949402D}" type="presParOf" srcId="{A2CD4A29-250E-4E28-BAE0-58F1AE14C91B}" destId="{BEA70D9D-1162-4662-8954-C74E7C3C19F2}" srcOrd="0" destOrd="0" presId="urn:microsoft.com/office/officeart/2005/8/layout/hProcess11"/>
    <dgm:cxn modelId="{0DD027FF-5FC1-4691-A0F4-153592F226AB}" type="presParOf" srcId="{BEA70D9D-1162-4662-8954-C74E7C3C19F2}" destId="{5C8DB1D9-AAA2-45A6-8994-E50C1726DEFF}" srcOrd="0" destOrd="0" presId="urn:microsoft.com/office/officeart/2005/8/layout/hProcess11"/>
    <dgm:cxn modelId="{DFD227B4-B0C5-4C1A-8262-96AE4ADF38A3}" type="presParOf" srcId="{BEA70D9D-1162-4662-8954-C74E7C3C19F2}" destId="{0355EA03-EA4F-4C3B-A074-79BC1598F637}" srcOrd="1" destOrd="0" presId="urn:microsoft.com/office/officeart/2005/8/layout/hProcess11"/>
    <dgm:cxn modelId="{BB0BE457-DD7A-4F6E-B8EB-D0D1D142D075}" type="presParOf" srcId="{BEA70D9D-1162-4662-8954-C74E7C3C19F2}" destId="{1377E659-EB41-4CEC-AC25-F8164656D1A0}" srcOrd="2" destOrd="0" presId="urn:microsoft.com/office/officeart/2005/8/layout/hProcess11"/>
    <dgm:cxn modelId="{8F6881D9-47C7-4C7F-9D06-B4A71ABFB9A3}" type="presParOf" srcId="{A2CD4A29-250E-4E28-BAE0-58F1AE14C91B}" destId="{926F5FC7-CF29-4A6D-9E36-18D6E6DAC8ED}" srcOrd="1" destOrd="0" presId="urn:microsoft.com/office/officeart/2005/8/layout/hProcess11"/>
    <dgm:cxn modelId="{321B79FD-A5BB-4995-9A47-75624256F8B9}" type="presParOf" srcId="{A2CD4A29-250E-4E28-BAE0-58F1AE14C91B}" destId="{518A641B-5DDB-447B-A1D4-514B74759CDD}" srcOrd="2" destOrd="0" presId="urn:microsoft.com/office/officeart/2005/8/layout/hProcess11"/>
    <dgm:cxn modelId="{BDF37C9B-8E50-4F73-933C-1EA7D2261643}" type="presParOf" srcId="{518A641B-5DDB-447B-A1D4-514B74759CDD}" destId="{F30D265A-D31F-4A7D-BBC5-5916924128C8}" srcOrd="0" destOrd="0" presId="urn:microsoft.com/office/officeart/2005/8/layout/hProcess11"/>
    <dgm:cxn modelId="{FA888FA1-FA7B-40C2-8CC8-B04A2E7167B1}" type="presParOf" srcId="{518A641B-5DDB-447B-A1D4-514B74759CDD}" destId="{8BB638FC-74BC-43CA-BE1C-1D226D88C977}" srcOrd="1" destOrd="0" presId="urn:microsoft.com/office/officeart/2005/8/layout/hProcess11"/>
    <dgm:cxn modelId="{D9571F7E-0D25-430D-BDA1-E31A855B9581}" type="presParOf" srcId="{518A641B-5DDB-447B-A1D4-514B74759CDD}" destId="{E5D6994D-DB5C-4DC7-A01B-C179E9FEF111}" srcOrd="2" destOrd="0" presId="urn:microsoft.com/office/officeart/2005/8/layout/hProcess11"/>
    <dgm:cxn modelId="{CE4A6C78-1FE3-4691-8F05-62F4C645498F}" type="presParOf" srcId="{A2CD4A29-250E-4E28-BAE0-58F1AE14C91B}" destId="{DD48798D-18C2-47C7-BAAB-0C979E953182}" srcOrd="3" destOrd="0" presId="urn:microsoft.com/office/officeart/2005/8/layout/hProcess11"/>
    <dgm:cxn modelId="{00C4D837-8E5F-499E-83A2-32CF6D09AD83}" type="presParOf" srcId="{A2CD4A29-250E-4E28-BAE0-58F1AE14C91B}" destId="{A9E116DB-C9A0-4634-9B85-3FFE2759D8E4}" srcOrd="4" destOrd="0" presId="urn:microsoft.com/office/officeart/2005/8/layout/hProcess11"/>
    <dgm:cxn modelId="{E93E0FA1-8475-40A9-BB19-32026766D674}" type="presParOf" srcId="{A9E116DB-C9A0-4634-9B85-3FFE2759D8E4}" destId="{ACB7DFEB-38FA-432F-A9B5-EB5D907803BE}" srcOrd="0" destOrd="0" presId="urn:microsoft.com/office/officeart/2005/8/layout/hProcess11"/>
    <dgm:cxn modelId="{7FEBD48F-896F-4ED5-A144-DC9763DA3FAB}" type="presParOf" srcId="{A9E116DB-C9A0-4634-9B85-3FFE2759D8E4}" destId="{101A0E9F-38CA-427E-AA12-99E8EB3B2A7C}" srcOrd="1" destOrd="0" presId="urn:microsoft.com/office/officeart/2005/8/layout/hProcess11"/>
    <dgm:cxn modelId="{342F34C9-D26D-498E-BCF5-3FA8032DA95C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Features</a:t>
          </a:r>
          <a:endParaRPr lang="en-US" b="1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D970AB08-22C1-4499-A760-423F4198238B}" type="presOf" srcId="{538362B5-935F-4A61-9B40-706342DF89B4}" destId="{F30D265A-D31F-4A7D-BBC5-5916924128C8}" srcOrd="0" destOrd="0" presId="urn:microsoft.com/office/officeart/2005/8/layout/hProcess11"/>
    <dgm:cxn modelId="{93D71EB5-BF46-48EA-AFD3-762F3FE1A2C7}" type="presOf" srcId="{BAB8C8AA-CE8F-4B72-B397-EB8C9B7B373D}" destId="{34777224-692B-46CC-AF8D-7FAAF725864B}" srcOrd="0" destOrd="0" presId="urn:microsoft.com/office/officeart/2005/8/layout/hProcess11"/>
    <dgm:cxn modelId="{F401E00A-9C70-4B34-AB8D-9688E33363AC}" type="presOf" srcId="{B8D904C9-1E1A-4ED8-9415-C3F37432125F}" destId="{5C8DB1D9-AAA2-45A6-8994-E50C1726DEFF}" srcOrd="0" destOrd="0" presId="urn:microsoft.com/office/officeart/2005/8/layout/hProcess11"/>
    <dgm:cxn modelId="{867E766C-1E9E-420F-8132-D40A95E5DF77}" type="presOf" srcId="{C47FA584-A653-4C7B-A377-DFFDD36B2AF3}" destId="{ACB7DFEB-38FA-432F-A9B5-EB5D907803BE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F13B7DDB-B95D-4A37-8C81-B888A536D14B}" type="presParOf" srcId="{34777224-692B-46CC-AF8D-7FAAF725864B}" destId="{406CA160-ADF4-4AF6-8BB4-E06CF57589C4}" srcOrd="0" destOrd="0" presId="urn:microsoft.com/office/officeart/2005/8/layout/hProcess11"/>
    <dgm:cxn modelId="{BB38D39A-9309-4987-A814-929375FD8FDB}" type="presParOf" srcId="{34777224-692B-46CC-AF8D-7FAAF725864B}" destId="{A2CD4A29-250E-4E28-BAE0-58F1AE14C91B}" srcOrd="1" destOrd="0" presId="urn:microsoft.com/office/officeart/2005/8/layout/hProcess11"/>
    <dgm:cxn modelId="{97EECB6C-7221-48CC-BE5B-8B794EB3B98C}" type="presParOf" srcId="{A2CD4A29-250E-4E28-BAE0-58F1AE14C91B}" destId="{BEA70D9D-1162-4662-8954-C74E7C3C19F2}" srcOrd="0" destOrd="0" presId="urn:microsoft.com/office/officeart/2005/8/layout/hProcess11"/>
    <dgm:cxn modelId="{6E6E68B3-94EE-45FC-BE04-F8C9008A8F83}" type="presParOf" srcId="{BEA70D9D-1162-4662-8954-C74E7C3C19F2}" destId="{5C8DB1D9-AAA2-45A6-8994-E50C1726DEFF}" srcOrd="0" destOrd="0" presId="urn:microsoft.com/office/officeart/2005/8/layout/hProcess11"/>
    <dgm:cxn modelId="{2A2176D2-D5C2-44ED-B69B-E9E61E087D7B}" type="presParOf" srcId="{BEA70D9D-1162-4662-8954-C74E7C3C19F2}" destId="{0355EA03-EA4F-4C3B-A074-79BC1598F637}" srcOrd="1" destOrd="0" presId="urn:microsoft.com/office/officeart/2005/8/layout/hProcess11"/>
    <dgm:cxn modelId="{507B9F6A-A72F-49D3-BC44-B97BC8BC0C65}" type="presParOf" srcId="{BEA70D9D-1162-4662-8954-C74E7C3C19F2}" destId="{1377E659-EB41-4CEC-AC25-F8164656D1A0}" srcOrd="2" destOrd="0" presId="urn:microsoft.com/office/officeart/2005/8/layout/hProcess11"/>
    <dgm:cxn modelId="{1C6BFC65-AEF2-4779-80FC-B02261B48F79}" type="presParOf" srcId="{A2CD4A29-250E-4E28-BAE0-58F1AE14C91B}" destId="{926F5FC7-CF29-4A6D-9E36-18D6E6DAC8ED}" srcOrd="1" destOrd="0" presId="urn:microsoft.com/office/officeart/2005/8/layout/hProcess11"/>
    <dgm:cxn modelId="{77B24CA6-67FD-41D6-9191-5B06AC534158}" type="presParOf" srcId="{A2CD4A29-250E-4E28-BAE0-58F1AE14C91B}" destId="{518A641B-5DDB-447B-A1D4-514B74759CDD}" srcOrd="2" destOrd="0" presId="urn:microsoft.com/office/officeart/2005/8/layout/hProcess11"/>
    <dgm:cxn modelId="{1314BC93-CF2F-4800-8F77-BCAB169F3CD2}" type="presParOf" srcId="{518A641B-5DDB-447B-A1D4-514B74759CDD}" destId="{F30D265A-D31F-4A7D-BBC5-5916924128C8}" srcOrd="0" destOrd="0" presId="urn:microsoft.com/office/officeart/2005/8/layout/hProcess11"/>
    <dgm:cxn modelId="{58D1D7E9-EDC0-47ED-809E-D1AD3FF23736}" type="presParOf" srcId="{518A641B-5DDB-447B-A1D4-514B74759CDD}" destId="{8BB638FC-74BC-43CA-BE1C-1D226D88C977}" srcOrd="1" destOrd="0" presId="urn:microsoft.com/office/officeart/2005/8/layout/hProcess11"/>
    <dgm:cxn modelId="{C2AE9AF2-B62C-45DC-9971-C8B318281D43}" type="presParOf" srcId="{518A641B-5DDB-447B-A1D4-514B74759CDD}" destId="{E5D6994D-DB5C-4DC7-A01B-C179E9FEF111}" srcOrd="2" destOrd="0" presId="urn:microsoft.com/office/officeart/2005/8/layout/hProcess11"/>
    <dgm:cxn modelId="{D40F9FC9-8329-4CFA-9AB8-4866CEE9D871}" type="presParOf" srcId="{A2CD4A29-250E-4E28-BAE0-58F1AE14C91B}" destId="{DD48798D-18C2-47C7-BAAB-0C979E953182}" srcOrd="3" destOrd="0" presId="urn:microsoft.com/office/officeart/2005/8/layout/hProcess11"/>
    <dgm:cxn modelId="{1AF3D9B1-4810-4A4F-9EFB-0099269D0988}" type="presParOf" srcId="{A2CD4A29-250E-4E28-BAE0-58F1AE14C91B}" destId="{A9E116DB-C9A0-4634-9B85-3FFE2759D8E4}" srcOrd="4" destOrd="0" presId="urn:microsoft.com/office/officeart/2005/8/layout/hProcess11"/>
    <dgm:cxn modelId="{E2D7F781-6695-4CD6-99BC-527C47328991}" type="presParOf" srcId="{A9E116DB-C9A0-4634-9B85-3FFE2759D8E4}" destId="{ACB7DFEB-38FA-432F-A9B5-EB5D907803BE}" srcOrd="0" destOrd="0" presId="urn:microsoft.com/office/officeart/2005/8/layout/hProcess11"/>
    <dgm:cxn modelId="{F6FC4FD5-B798-4C70-98A0-1C837781D6EE}" type="presParOf" srcId="{A9E116DB-C9A0-4634-9B85-3FFE2759D8E4}" destId="{101A0E9F-38CA-427E-AA12-99E8EB3B2A7C}" srcOrd="1" destOrd="0" presId="urn:microsoft.com/office/officeart/2005/8/layout/hProcess11"/>
    <dgm:cxn modelId="{7CCD54FC-1826-4B4C-A917-FA7D1F9BF5F7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Patterns</a:t>
          </a:r>
          <a:endParaRPr lang="en-US" b="1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3A619F63-D37C-417B-90CD-6ECCC2769BFA}" type="presOf" srcId="{B8D904C9-1E1A-4ED8-9415-C3F37432125F}" destId="{5C8DB1D9-AAA2-45A6-8994-E50C1726DEFF}" srcOrd="0" destOrd="0" presId="urn:microsoft.com/office/officeart/2005/8/layout/hProcess11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BAAB6893-54E8-453D-A7EC-D1A353C535BF}" type="presOf" srcId="{BAB8C8AA-CE8F-4B72-B397-EB8C9B7B373D}" destId="{34777224-692B-46CC-AF8D-7FAAF725864B}" srcOrd="0" destOrd="0" presId="urn:microsoft.com/office/officeart/2005/8/layout/hProcess11"/>
    <dgm:cxn modelId="{23123B38-0FE3-405B-B8C9-F7A25E24990D}" type="presOf" srcId="{C47FA584-A653-4C7B-A377-DFFDD36B2AF3}" destId="{ACB7DFEB-38FA-432F-A9B5-EB5D907803BE}" srcOrd="0" destOrd="0" presId="urn:microsoft.com/office/officeart/2005/8/layout/hProcess11"/>
    <dgm:cxn modelId="{B0D9365F-CB57-4AA9-BF17-3B5560DB886E}" type="presOf" srcId="{538362B5-935F-4A61-9B40-706342DF89B4}" destId="{F30D265A-D31F-4A7D-BBC5-5916924128C8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3E412262-67D7-4C2C-BFD3-B769B1ED3000}" type="presParOf" srcId="{34777224-692B-46CC-AF8D-7FAAF725864B}" destId="{406CA160-ADF4-4AF6-8BB4-E06CF57589C4}" srcOrd="0" destOrd="0" presId="urn:microsoft.com/office/officeart/2005/8/layout/hProcess11"/>
    <dgm:cxn modelId="{B269ED8F-EE6C-435D-A3B7-CB2027800978}" type="presParOf" srcId="{34777224-692B-46CC-AF8D-7FAAF725864B}" destId="{A2CD4A29-250E-4E28-BAE0-58F1AE14C91B}" srcOrd="1" destOrd="0" presId="urn:microsoft.com/office/officeart/2005/8/layout/hProcess11"/>
    <dgm:cxn modelId="{008B0430-8066-420C-8494-BD51E7A2DF64}" type="presParOf" srcId="{A2CD4A29-250E-4E28-BAE0-58F1AE14C91B}" destId="{BEA70D9D-1162-4662-8954-C74E7C3C19F2}" srcOrd="0" destOrd="0" presId="urn:microsoft.com/office/officeart/2005/8/layout/hProcess11"/>
    <dgm:cxn modelId="{0AC85673-52F0-43D2-A9D8-2AD2040F0619}" type="presParOf" srcId="{BEA70D9D-1162-4662-8954-C74E7C3C19F2}" destId="{5C8DB1D9-AAA2-45A6-8994-E50C1726DEFF}" srcOrd="0" destOrd="0" presId="urn:microsoft.com/office/officeart/2005/8/layout/hProcess11"/>
    <dgm:cxn modelId="{235D53C2-A779-4007-BAFE-6D05D292F033}" type="presParOf" srcId="{BEA70D9D-1162-4662-8954-C74E7C3C19F2}" destId="{0355EA03-EA4F-4C3B-A074-79BC1598F637}" srcOrd="1" destOrd="0" presId="urn:microsoft.com/office/officeart/2005/8/layout/hProcess11"/>
    <dgm:cxn modelId="{11A3A3CA-2284-4492-A209-82A8F5C77617}" type="presParOf" srcId="{BEA70D9D-1162-4662-8954-C74E7C3C19F2}" destId="{1377E659-EB41-4CEC-AC25-F8164656D1A0}" srcOrd="2" destOrd="0" presId="urn:microsoft.com/office/officeart/2005/8/layout/hProcess11"/>
    <dgm:cxn modelId="{D9701842-0EAA-4C02-B02C-AFD3BA37D044}" type="presParOf" srcId="{A2CD4A29-250E-4E28-BAE0-58F1AE14C91B}" destId="{926F5FC7-CF29-4A6D-9E36-18D6E6DAC8ED}" srcOrd="1" destOrd="0" presId="urn:microsoft.com/office/officeart/2005/8/layout/hProcess11"/>
    <dgm:cxn modelId="{248FBB82-8CA2-46ED-89C0-25B1F27F2F3D}" type="presParOf" srcId="{A2CD4A29-250E-4E28-BAE0-58F1AE14C91B}" destId="{518A641B-5DDB-447B-A1D4-514B74759CDD}" srcOrd="2" destOrd="0" presId="urn:microsoft.com/office/officeart/2005/8/layout/hProcess11"/>
    <dgm:cxn modelId="{F3A35FA0-1A6A-4171-B8EE-A1DB484EE34B}" type="presParOf" srcId="{518A641B-5DDB-447B-A1D4-514B74759CDD}" destId="{F30D265A-D31F-4A7D-BBC5-5916924128C8}" srcOrd="0" destOrd="0" presId="urn:microsoft.com/office/officeart/2005/8/layout/hProcess11"/>
    <dgm:cxn modelId="{66F6F143-8E58-411B-95E6-D00E154B7401}" type="presParOf" srcId="{518A641B-5DDB-447B-A1D4-514B74759CDD}" destId="{8BB638FC-74BC-43CA-BE1C-1D226D88C977}" srcOrd="1" destOrd="0" presId="urn:microsoft.com/office/officeart/2005/8/layout/hProcess11"/>
    <dgm:cxn modelId="{A6A72FAE-B516-475E-BA1B-79A62DACB81D}" type="presParOf" srcId="{518A641B-5DDB-447B-A1D4-514B74759CDD}" destId="{E5D6994D-DB5C-4DC7-A01B-C179E9FEF111}" srcOrd="2" destOrd="0" presId="urn:microsoft.com/office/officeart/2005/8/layout/hProcess11"/>
    <dgm:cxn modelId="{F2970F54-E5F9-4498-97D8-109CA7549600}" type="presParOf" srcId="{A2CD4A29-250E-4E28-BAE0-58F1AE14C91B}" destId="{DD48798D-18C2-47C7-BAAB-0C979E953182}" srcOrd="3" destOrd="0" presId="urn:microsoft.com/office/officeart/2005/8/layout/hProcess11"/>
    <dgm:cxn modelId="{4AFC1B68-684B-4BDA-90E1-F5EC4835E53F}" type="presParOf" srcId="{A2CD4A29-250E-4E28-BAE0-58F1AE14C91B}" destId="{A9E116DB-C9A0-4634-9B85-3FFE2759D8E4}" srcOrd="4" destOrd="0" presId="urn:microsoft.com/office/officeart/2005/8/layout/hProcess11"/>
    <dgm:cxn modelId="{2D4E5B44-88A8-4234-B647-D1164C38795B}" type="presParOf" srcId="{A9E116DB-C9A0-4634-9B85-3FFE2759D8E4}" destId="{ACB7DFEB-38FA-432F-A9B5-EB5D907803BE}" srcOrd="0" destOrd="0" presId="urn:microsoft.com/office/officeart/2005/8/layout/hProcess11"/>
    <dgm:cxn modelId="{BA0E7F57-BA31-4254-B74C-192EAE20D26C}" type="presParOf" srcId="{A9E116DB-C9A0-4634-9B85-3FFE2759D8E4}" destId="{101A0E9F-38CA-427E-AA12-99E8EB3B2A7C}" srcOrd="1" destOrd="0" presId="urn:microsoft.com/office/officeart/2005/8/layout/hProcess11"/>
    <dgm:cxn modelId="{9ABE5A84-4DB2-41B3-87F8-BE9D9E931F6D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DE3CC874-9EB4-4012-A7FE-A3638FDA2D63}" type="presOf" srcId="{B8D904C9-1E1A-4ED8-9415-C3F37432125F}" destId="{5C8DB1D9-AAA2-45A6-8994-E50C1726DEFF}" srcOrd="0" destOrd="0" presId="urn:microsoft.com/office/officeart/2005/8/layout/hProcess11"/>
    <dgm:cxn modelId="{E79E1DAC-F37D-4890-A66A-40A107E8335F}" type="presOf" srcId="{C47FA584-A653-4C7B-A377-DFFDD36B2AF3}" destId="{ACB7DFEB-38FA-432F-A9B5-EB5D907803BE}" srcOrd="0" destOrd="0" presId="urn:microsoft.com/office/officeart/2005/8/layout/hProcess11"/>
    <dgm:cxn modelId="{A6F89968-7CCF-4C54-B94C-E0095EE35E7D}" type="presOf" srcId="{538362B5-935F-4A61-9B40-706342DF89B4}" destId="{F30D265A-D31F-4A7D-BBC5-5916924128C8}" srcOrd="0" destOrd="0" presId="urn:microsoft.com/office/officeart/2005/8/layout/hProcess11"/>
    <dgm:cxn modelId="{46EBB332-A705-459B-8C50-C1B784A9B10E}" type="presOf" srcId="{BAB8C8AA-CE8F-4B72-B397-EB8C9B7B373D}" destId="{34777224-692B-46CC-AF8D-7FAAF725864B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5D2A7C4B-942E-4AFE-AF02-2E55073CD338}" type="presParOf" srcId="{34777224-692B-46CC-AF8D-7FAAF725864B}" destId="{406CA160-ADF4-4AF6-8BB4-E06CF57589C4}" srcOrd="0" destOrd="0" presId="urn:microsoft.com/office/officeart/2005/8/layout/hProcess11"/>
    <dgm:cxn modelId="{A3C3852E-4FA1-479F-A804-186370E369F5}" type="presParOf" srcId="{34777224-692B-46CC-AF8D-7FAAF725864B}" destId="{A2CD4A29-250E-4E28-BAE0-58F1AE14C91B}" srcOrd="1" destOrd="0" presId="urn:microsoft.com/office/officeart/2005/8/layout/hProcess11"/>
    <dgm:cxn modelId="{6B8C3BF8-6DC0-458F-AD08-F850649F2DD1}" type="presParOf" srcId="{A2CD4A29-250E-4E28-BAE0-58F1AE14C91B}" destId="{BEA70D9D-1162-4662-8954-C74E7C3C19F2}" srcOrd="0" destOrd="0" presId="urn:microsoft.com/office/officeart/2005/8/layout/hProcess11"/>
    <dgm:cxn modelId="{F999CF39-7FAF-4B93-A7A7-20DBCE679C53}" type="presParOf" srcId="{BEA70D9D-1162-4662-8954-C74E7C3C19F2}" destId="{5C8DB1D9-AAA2-45A6-8994-E50C1726DEFF}" srcOrd="0" destOrd="0" presId="urn:microsoft.com/office/officeart/2005/8/layout/hProcess11"/>
    <dgm:cxn modelId="{540E19D1-33A3-441E-A907-3F28EF6C89E3}" type="presParOf" srcId="{BEA70D9D-1162-4662-8954-C74E7C3C19F2}" destId="{0355EA03-EA4F-4C3B-A074-79BC1598F637}" srcOrd="1" destOrd="0" presId="urn:microsoft.com/office/officeart/2005/8/layout/hProcess11"/>
    <dgm:cxn modelId="{86A32F92-D821-4980-BE7A-F3B8199B6E4A}" type="presParOf" srcId="{BEA70D9D-1162-4662-8954-C74E7C3C19F2}" destId="{1377E659-EB41-4CEC-AC25-F8164656D1A0}" srcOrd="2" destOrd="0" presId="urn:microsoft.com/office/officeart/2005/8/layout/hProcess11"/>
    <dgm:cxn modelId="{E8C96994-38BC-4433-8FF9-F7A5698974EC}" type="presParOf" srcId="{A2CD4A29-250E-4E28-BAE0-58F1AE14C91B}" destId="{926F5FC7-CF29-4A6D-9E36-18D6E6DAC8ED}" srcOrd="1" destOrd="0" presId="urn:microsoft.com/office/officeart/2005/8/layout/hProcess11"/>
    <dgm:cxn modelId="{DF61716E-B123-4ADE-A31D-BD13D0F8B6EE}" type="presParOf" srcId="{A2CD4A29-250E-4E28-BAE0-58F1AE14C91B}" destId="{518A641B-5DDB-447B-A1D4-514B74759CDD}" srcOrd="2" destOrd="0" presId="urn:microsoft.com/office/officeart/2005/8/layout/hProcess11"/>
    <dgm:cxn modelId="{82B1636D-9855-47AE-952B-2290A18B1FFA}" type="presParOf" srcId="{518A641B-5DDB-447B-A1D4-514B74759CDD}" destId="{F30D265A-D31F-4A7D-BBC5-5916924128C8}" srcOrd="0" destOrd="0" presId="urn:microsoft.com/office/officeart/2005/8/layout/hProcess11"/>
    <dgm:cxn modelId="{1E932052-17E1-4CE0-B690-9945A00B1A47}" type="presParOf" srcId="{518A641B-5DDB-447B-A1D4-514B74759CDD}" destId="{8BB638FC-74BC-43CA-BE1C-1D226D88C977}" srcOrd="1" destOrd="0" presId="urn:microsoft.com/office/officeart/2005/8/layout/hProcess11"/>
    <dgm:cxn modelId="{8F52F953-B5C4-41F0-A03A-2C4EB5123FFE}" type="presParOf" srcId="{518A641B-5DDB-447B-A1D4-514B74759CDD}" destId="{E5D6994D-DB5C-4DC7-A01B-C179E9FEF111}" srcOrd="2" destOrd="0" presId="urn:microsoft.com/office/officeart/2005/8/layout/hProcess11"/>
    <dgm:cxn modelId="{54AF1AB0-0956-4CB0-84B5-A29B4A3831E5}" type="presParOf" srcId="{A2CD4A29-250E-4E28-BAE0-58F1AE14C91B}" destId="{DD48798D-18C2-47C7-BAAB-0C979E953182}" srcOrd="3" destOrd="0" presId="urn:microsoft.com/office/officeart/2005/8/layout/hProcess11"/>
    <dgm:cxn modelId="{EED96529-3085-4D40-9DC3-6F6D634A98F5}" type="presParOf" srcId="{A2CD4A29-250E-4E28-BAE0-58F1AE14C91B}" destId="{A9E116DB-C9A0-4634-9B85-3FFE2759D8E4}" srcOrd="4" destOrd="0" presId="urn:microsoft.com/office/officeart/2005/8/layout/hProcess11"/>
    <dgm:cxn modelId="{25900956-57B1-4D69-9F7E-D7E43FE46CDF}" type="presParOf" srcId="{A9E116DB-C9A0-4634-9B85-3FFE2759D8E4}" destId="{ACB7DFEB-38FA-432F-A9B5-EB5D907803BE}" srcOrd="0" destOrd="0" presId="urn:microsoft.com/office/officeart/2005/8/layout/hProcess11"/>
    <dgm:cxn modelId="{53A3B73D-AB1E-46BD-B9E6-638B66005AE1}" type="presParOf" srcId="{A9E116DB-C9A0-4634-9B85-3FFE2759D8E4}" destId="{101A0E9F-38CA-427E-AA12-99E8EB3B2A7C}" srcOrd="1" destOrd="0" presId="urn:microsoft.com/office/officeart/2005/8/layout/hProcess11"/>
    <dgm:cxn modelId="{6F78F2AE-497E-4855-8754-29F37A33505C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4EB035B6-C0B5-4793-AD44-2FD129A641E7}" type="presOf" srcId="{C47FA584-A653-4C7B-A377-DFFDD36B2AF3}" destId="{ACB7DFEB-38FA-432F-A9B5-EB5D907803BE}" srcOrd="0" destOrd="0" presId="urn:microsoft.com/office/officeart/2005/8/layout/hProcess11"/>
    <dgm:cxn modelId="{2968F945-F8B1-47F7-9A2A-CF0AC825BF19}" type="presOf" srcId="{BAB8C8AA-CE8F-4B72-B397-EB8C9B7B373D}" destId="{34777224-692B-46CC-AF8D-7FAAF725864B}" srcOrd="0" destOrd="0" presId="urn:microsoft.com/office/officeart/2005/8/layout/hProcess11"/>
    <dgm:cxn modelId="{64223FD8-1C7D-42B0-8AA7-23ED3BDAA822}" type="presOf" srcId="{538362B5-935F-4A61-9B40-706342DF89B4}" destId="{F30D265A-D31F-4A7D-BBC5-5916924128C8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C1D6EB13-C528-444E-A73C-2670462536A9}" type="presOf" srcId="{B8D904C9-1E1A-4ED8-9415-C3F37432125F}" destId="{5C8DB1D9-AAA2-45A6-8994-E50C1726DEFF}" srcOrd="0" destOrd="0" presId="urn:microsoft.com/office/officeart/2005/8/layout/hProcess11"/>
    <dgm:cxn modelId="{53FB0A1B-214B-4FE7-A728-731001740E73}" type="presParOf" srcId="{34777224-692B-46CC-AF8D-7FAAF725864B}" destId="{406CA160-ADF4-4AF6-8BB4-E06CF57589C4}" srcOrd="0" destOrd="0" presId="urn:microsoft.com/office/officeart/2005/8/layout/hProcess11"/>
    <dgm:cxn modelId="{35887F01-DF2E-4145-BD21-2917EB54714A}" type="presParOf" srcId="{34777224-692B-46CC-AF8D-7FAAF725864B}" destId="{A2CD4A29-250E-4E28-BAE0-58F1AE14C91B}" srcOrd="1" destOrd="0" presId="urn:microsoft.com/office/officeart/2005/8/layout/hProcess11"/>
    <dgm:cxn modelId="{75FC0D9C-F33D-4F57-96BF-92D8B59EBB72}" type="presParOf" srcId="{A2CD4A29-250E-4E28-BAE0-58F1AE14C91B}" destId="{BEA70D9D-1162-4662-8954-C74E7C3C19F2}" srcOrd="0" destOrd="0" presId="urn:microsoft.com/office/officeart/2005/8/layout/hProcess11"/>
    <dgm:cxn modelId="{14377F82-8AD8-436F-92F9-B92D07DFDCCC}" type="presParOf" srcId="{BEA70D9D-1162-4662-8954-C74E7C3C19F2}" destId="{5C8DB1D9-AAA2-45A6-8994-E50C1726DEFF}" srcOrd="0" destOrd="0" presId="urn:microsoft.com/office/officeart/2005/8/layout/hProcess11"/>
    <dgm:cxn modelId="{843E8B4F-5B28-40AB-8C01-C0D20CFCA27F}" type="presParOf" srcId="{BEA70D9D-1162-4662-8954-C74E7C3C19F2}" destId="{0355EA03-EA4F-4C3B-A074-79BC1598F637}" srcOrd="1" destOrd="0" presId="urn:microsoft.com/office/officeart/2005/8/layout/hProcess11"/>
    <dgm:cxn modelId="{353DED60-8EA5-4C71-85C7-C8F7572194C0}" type="presParOf" srcId="{BEA70D9D-1162-4662-8954-C74E7C3C19F2}" destId="{1377E659-EB41-4CEC-AC25-F8164656D1A0}" srcOrd="2" destOrd="0" presId="urn:microsoft.com/office/officeart/2005/8/layout/hProcess11"/>
    <dgm:cxn modelId="{EA3096B9-2A83-488C-B018-E93E5624C389}" type="presParOf" srcId="{A2CD4A29-250E-4E28-BAE0-58F1AE14C91B}" destId="{926F5FC7-CF29-4A6D-9E36-18D6E6DAC8ED}" srcOrd="1" destOrd="0" presId="urn:microsoft.com/office/officeart/2005/8/layout/hProcess11"/>
    <dgm:cxn modelId="{761476AC-5F56-4CB4-9580-4BD880F756F8}" type="presParOf" srcId="{A2CD4A29-250E-4E28-BAE0-58F1AE14C91B}" destId="{518A641B-5DDB-447B-A1D4-514B74759CDD}" srcOrd="2" destOrd="0" presId="urn:microsoft.com/office/officeart/2005/8/layout/hProcess11"/>
    <dgm:cxn modelId="{7BEBD373-F88B-414B-BDDB-E31293F10A1F}" type="presParOf" srcId="{518A641B-5DDB-447B-A1D4-514B74759CDD}" destId="{F30D265A-D31F-4A7D-BBC5-5916924128C8}" srcOrd="0" destOrd="0" presId="urn:microsoft.com/office/officeart/2005/8/layout/hProcess11"/>
    <dgm:cxn modelId="{33B2B591-7E9D-4BE7-9FDD-70F9A0D3A98C}" type="presParOf" srcId="{518A641B-5DDB-447B-A1D4-514B74759CDD}" destId="{8BB638FC-74BC-43CA-BE1C-1D226D88C977}" srcOrd="1" destOrd="0" presId="urn:microsoft.com/office/officeart/2005/8/layout/hProcess11"/>
    <dgm:cxn modelId="{E6D2C3C0-7A71-4101-8E94-81B84BDD4D34}" type="presParOf" srcId="{518A641B-5DDB-447B-A1D4-514B74759CDD}" destId="{E5D6994D-DB5C-4DC7-A01B-C179E9FEF111}" srcOrd="2" destOrd="0" presId="urn:microsoft.com/office/officeart/2005/8/layout/hProcess11"/>
    <dgm:cxn modelId="{FA07C1D3-8C3A-4C1B-AC3A-0EFFDBBB6151}" type="presParOf" srcId="{A2CD4A29-250E-4E28-BAE0-58F1AE14C91B}" destId="{DD48798D-18C2-47C7-BAAB-0C979E953182}" srcOrd="3" destOrd="0" presId="urn:microsoft.com/office/officeart/2005/8/layout/hProcess11"/>
    <dgm:cxn modelId="{ED7BFE0C-17D9-4B63-A8FE-C39DE5B4752A}" type="presParOf" srcId="{A2CD4A29-250E-4E28-BAE0-58F1AE14C91B}" destId="{A9E116DB-C9A0-4634-9B85-3FFE2759D8E4}" srcOrd="4" destOrd="0" presId="urn:microsoft.com/office/officeart/2005/8/layout/hProcess11"/>
    <dgm:cxn modelId="{B6430D6A-D797-48FF-A443-5170EF6A71CA}" type="presParOf" srcId="{A9E116DB-C9A0-4634-9B85-3FFE2759D8E4}" destId="{ACB7DFEB-38FA-432F-A9B5-EB5D907803BE}" srcOrd="0" destOrd="0" presId="urn:microsoft.com/office/officeart/2005/8/layout/hProcess11"/>
    <dgm:cxn modelId="{61CA28F0-7809-4AEA-A19C-3F295B612C88}" type="presParOf" srcId="{A9E116DB-C9A0-4634-9B85-3FFE2759D8E4}" destId="{101A0E9F-38CA-427E-AA12-99E8EB3B2A7C}" srcOrd="1" destOrd="0" presId="urn:microsoft.com/office/officeart/2005/8/layout/hProcess11"/>
    <dgm:cxn modelId="{C51AE4D3-D76D-4D3B-82B6-82782E753BCA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67DC695-ED71-4196-AB15-CD98C689FC0E}" type="presOf" srcId="{BAB8C8AA-CE8F-4B72-B397-EB8C9B7B373D}" destId="{34777224-692B-46CC-AF8D-7FAAF725864B}" srcOrd="0" destOrd="0" presId="urn:microsoft.com/office/officeart/2005/8/layout/hProcess11"/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F6F8FCD1-1996-43E3-9058-14C61E73A95A}" type="presOf" srcId="{B8D904C9-1E1A-4ED8-9415-C3F37432125F}" destId="{5C8DB1D9-AAA2-45A6-8994-E50C1726DEFF}" srcOrd="0" destOrd="0" presId="urn:microsoft.com/office/officeart/2005/8/layout/hProcess11"/>
    <dgm:cxn modelId="{6C6313F9-28C1-4743-B9C1-69A10A9FC7BA}" type="presOf" srcId="{538362B5-935F-4A61-9B40-706342DF89B4}" destId="{F30D265A-D31F-4A7D-BBC5-5916924128C8}" srcOrd="0" destOrd="0" presId="urn:microsoft.com/office/officeart/2005/8/layout/hProcess11"/>
    <dgm:cxn modelId="{05EAFB85-FD3A-4030-A18A-D43AC1B6DD7C}" type="presOf" srcId="{C47FA584-A653-4C7B-A377-DFFDD36B2AF3}" destId="{ACB7DFEB-38FA-432F-A9B5-EB5D907803BE}" srcOrd="0" destOrd="0" presId="urn:microsoft.com/office/officeart/2005/8/layout/hProcess11"/>
    <dgm:cxn modelId="{8E08D073-FB04-4D6B-81B8-78ABB3C6E930}" type="presParOf" srcId="{34777224-692B-46CC-AF8D-7FAAF725864B}" destId="{406CA160-ADF4-4AF6-8BB4-E06CF57589C4}" srcOrd="0" destOrd="0" presId="urn:microsoft.com/office/officeart/2005/8/layout/hProcess11"/>
    <dgm:cxn modelId="{83281D67-A5CC-426C-9BBA-DB95AE39E9DA}" type="presParOf" srcId="{34777224-692B-46CC-AF8D-7FAAF725864B}" destId="{A2CD4A29-250E-4E28-BAE0-58F1AE14C91B}" srcOrd="1" destOrd="0" presId="urn:microsoft.com/office/officeart/2005/8/layout/hProcess11"/>
    <dgm:cxn modelId="{58175FFA-7DCD-4D17-AA8F-062D9C5919E1}" type="presParOf" srcId="{A2CD4A29-250E-4E28-BAE0-58F1AE14C91B}" destId="{BEA70D9D-1162-4662-8954-C74E7C3C19F2}" srcOrd="0" destOrd="0" presId="urn:microsoft.com/office/officeart/2005/8/layout/hProcess11"/>
    <dgm:cxn modelId="{5E7A80B5-EA95-48DE-922C-62ADB8155AC2}" type="presParOf" srcId="{BEA70D9D-1162-4662-8954-C74E7C3C19F2}" destId="{5C8DB1D9-AAA2-45A6-8994-E50C1726DEFF}" srcOrd="0" destOrd="0" presId="urn:microsoft.com/office/officeart/2005/8/layout/hProcess11"/>
    <dgm:cxn modelId="{8907BBC8-F1B3-4FF3-9D26-A19A0C643E14}" type="presParOf" srcId="{BEA70D9D-1162-4662-8954-C74E7C3C19F2}" destId="{0355EA03-EA4F-4C3B-A074-79BC1598F637}" srcOrd="1" destOrd="0" presId="urn:microsoft.com/office/officeart/2005/8/layout/hProcess11"/>
    <dgm:cxn modelId="{1B1F6328-52B5-426A-A44A-43BC7B439D7C}" type="presParOf" srcId="{BEA70D9D-1162-4662-8954-C74E7C3C19F2}" destId="{1377E659-EB41-4CEC-AC25-F8164656D1A0}" srcOrd="2" destOrd="0" presId="urn:microsoft.com/office/officeart/2005/8/layout/hProcess11"/>
    <dgm:cxn modelId="{45D66DB4-C509-4DC0-A579-D5BA6E80F1B0}" type="presParOf" srcId="{A2CD4A29-250E-4E28-BAE0-58F1AE14C91B}" destId="{926F5FC7-CF29-4A6D-9E36-18D6E6DAC8ED}" srcOrd="1" destOrd="0" presId="urn:microsoft.com/office/officeart/2005/8/layout/hProcess11"/>
    <dgm:cxn modelId="{D8E378AF-D7CF-4E67-98E0-7AAF62E3B71F}" type="presParOf" srcId="{A2CD4A29-250E-4E28-BAE0-58F1AE14C91B}" destId="{518A641B-5DDB-447B-A1D4-514B74759CDD}" srcOrd="2" destOrd="0" presId="urn:microsoft.com/office/officeart/2005/8/layout/hProcess11"/>
    <dgm:cxn modelId="{E1379396-5F1E-4E47-9D9B-AAB845566F85}" type="presParOf" srcId="{518A641B-5DDB-447B-A1D4-514B74759CDD}" destId="{F30D265A-D31F-4A7D-BBC5-5916924128C8}" srcOrd="0" destOrd="0" presId="urn:microsoft.com/office/officeart/2005/8/layout/hProcess11"/>
    <dgm:cxn modelId="{92216F16-3604-4640-9BFF-9033FD74C0DE}" type="presParOf" srcId="{518A641B-5DDB-447B-A1D4-514B74759CDD}" destId="{8BB638FC-74BC-43CA-BE1C-1D226D88C977}" srcOrd="1" destOrd="0" presId="urn:microsoft.com/office/officeart/2005/8/layout/hProcess11"/>
    <dgm:cxn modelId="{2CEF65E3-BA64-47AD-BF80-A542D4030246}" type="presParOf" srcId="{518A641B-5DDB-447B-A1D4-514B74759CDD}" destId="{E5D6994D-DB5C-4DC7-A01B-C179E9FEF111}" srcOrd="2" destOrd="0" presId="urn:microsoft.com/office/officeart/2005/8/layout/hProcess11"/>
    <dgm:cxn modelId="{9F76C655-F45E-4321-87F8-326F9088E0F0}" type="presParOf" srcId="{A2CD4A29-250E-4E28-BAE0-58F1AE14C91B}" destId="{DD48798D-18C2-47C7-BAAB-0C979E953182}" srcOrd="3" destOrd="0" presId="urn:microsoft.com/office/officeart/2005/8/layout/hProcess11"/>
    <dgm:cxn modelId="{6BCDA142-68F2-4EF6-8A40-766BDDDE9BB2}" type="presParOf" srcId="{A2CD4A29-250E-4E28-BAE0-58F1AE14C91B}" destId="{A9E116DB-C9A0-4634-9B85-3FFE2759D8E4}" srcOrd="4" destOrd="0" presId="urn:microsoft.com/office/officeart/2005/8/layout/hProcess11"/>
    <dgm:cxn modelId="{954667E5-130A-48A4-A7C6-970A02BA90C7}" type="presParOf" srcId="{A9E116DB-C9A0-4634-9B85-3FFE2759D8E4}" destId="{ACB7DFEB-38FA-432F-A9B5-EB5D907803BE}" srcOrd="0" destOrd="0" presId="urn:microsoft.com/office/officeart/2005/8/layout/hProcess11"/>
    <dgm:cxn modelId="{5B242C01-6466-45DE-804D-FCA6AAE59759}" type="presParOf" srcId="{A9E116DB-C9A0-4634-9B85-3FFE2759D8E4}" destId="{101A0E9F-38CA-427E-AA12-99E8EB3B2A7C}" srcOrd="1" destOrd="0" presId="urn:microsoft.com/office/officeart/2005/8/layout/hProcess11"/>
    <dgm:cxn modelId="{E8E59E1C-DF64-48AF-94A1-D0ED85102EC9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55F2B5E4-A36E-49BC-9FC4-D6889386680A}" type="presOf" srcId="{B8D904C9-1E1A-4ED8-9415-C3F37432125F}" destId="{5C8DB1D9-AAA2-45A6-8994-E50C1726DEFF}" srcOrd="0" destOrd="0" presId="urn:microsoft.com/office/officeart/2005/8/layout/hProcess11"/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B2CAF8B3-CC0F-4D5D-855A-B6F959E6B85F}" type="presOf" srcId="{BAB8C8AA-CE8F-4B72-B397-EB8C9B7B373D}" destId="{34777224-692B-46CC-AF8D-7FAAF725864B}" srcOrd="0" destOrd="0" presId="urn:microsoft.com/office/officeart/2005/8/layout/hProcess11"/>
    <dgm:cxn modelId="{B70AA8F7-2606-4FAF-B186-5B3C957073B1}" type="presOf" srcId="{538362B5-935F-4A61-9B40-706342DF89B4}" destId="{F30D265A-D31F-4A7D-BBC5-5916924128C8}" srcOrd="0" destOrd="0" presId="urn:microsoft.com/office/officeart/2005/8/layout/hProcess11"/>
    <dgm:cxn modelId="{0D92EA9A-C148-45ED-BA59-ECC2039BB14E}" type="presOf" srcId="{C47FA584-A653-4C7B-A377-DFFDD36B2AF3}" destId="{ACB7DFEB-38FA-432F-A9B5-EB5D907803BE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1C97147A-7B23-40B8-930A-22473323DB81}" type="presParOf" srcId="{34777224-692B-46CC-AF8D-7FAAF725864B}" destId="{406CA160-ADF4-4AF6-8BB4-E06CF57589C4}" srcOrd="0" destOrd="0" presId="urn:microsoft.com/office/officeart/2005/8/layout/hProcess11"/>
    <dgm:cxn modelId="{1D122483-4988-4179-BC59-F865FE817F7E}" type="presParOf" srcId="{34777224-692B-46CC-AF8D-7FAAF725864B}" destId="{A2CD4A29-250E-4E28-BAE0-58F1AE14C91B}" srcOrd="1" destOrd="0" presId="urn:microsoft.com/office/officeart/2005/8/layout/hProcess11"/>
    <dgm:cxn modelId="{C6CE982D-D9F9-478D-8E84-1E39061CECD8}" type="presParOf" srcId="{A2CD4A29-250E-4E28-BAE0-58F1AE14C91B}" destId="{BEA70D9D-1162-4662-8954-C74E7C3C19F2}" srcOrd="0" destOrd="0" presId="urn:microsoft.com/office/officeart/2005/8/layout/hProcess11"/>
    <dgm:cxn modelId="{E94C8E17-8E3E-4D6B-BA3F-A8F5D694BF9D}" type="presParOf" srcId="{BEA70D9D-1162-4662-8954-C74E7C3C19F2}" destId="{5C8DB1D9-AAA2-45A6-8994-E50C1726DEFF}" srcOrd="0" destOrd="0" presId="urn:microsoft.com/office/officeart/2005/8/layout/hProcess11"/>
    <dgm:cxn modelId="{19263E20-7920-407E-BDF2-64ED23E4A1BA}" type="presParOf" srcId="{BEA70D9D-1162-4662-8954-C74E7C3C19F2}" destId="{0355EA03-EA4F-4C3B-A074-79BC1598F637}" srcOrd="1" destOrd="0" presId="urn:microsoft.com/office/officeart/2005/8/layout/hProcess11"/>
    <dgm:cxn modelId="{06EC9B88-21F1-4602-857C-B5E39C9FDAF3}" type="presParOf" srcId="{BEA70D9D-1162-4662-8954-C74E7C3C19F2}" destId="{1377E659-EB41-4CEC-AC25-F8164656D1A0}" srcOrd="2" destOrd="0" presId="urn:microsoft.com/office/officeart/2005/8/layout/hProcess11"/>
    <dgm:cxn modelId="{1F6000B2-5715-4CDE-9E7D-86DBF4342E5B}" type="presParOf" srcId="{A2CD4A29-250E-4E28-BAE0-58F1AE14C91B}" destId="{926F5FC7-CF29-4A6D-9E36-18D6E6DAC8ED}" srcOrd="1" destOrd="0" presId="urn:microsoft.com/office/officeart/2005/8/layout/hProcess11"/>
    <dgm:cxn modelId="{32E7C8FB-FFF6-42AF-9A8F-940A18B7BC02}" type="presParOf" srcId="{A2CD4A29-250E-4E28-BAE0-58F1AE14C91B}" destId="{518A641B-5DDB-447B-A1D4-514B74759CDD}" srcOrd="2" destOrd="0" presId="urn:microsoft.com/office/officeart/2005/8/layout/hProcess11"/>
    <dgm:cxn modelId="{D705DB9A-9B25-4AA9-B012-21405EABD633}" type="presParOf" srcId="{518A641B-5DDB-447B-A1D4-514B74759CDD}" destId="{F30D265A-D31F-4A7D-BBC5-5916924128C8}" srcOrd="0" destOrd="0" presId="urn:microsoft.com/office/officeart/2005/8/layout/hProcess11"/>
    <dgm:cxn modelId="{46477253-ABB4-44C6-BBEC-5BE313E2AD97}" type="presParOf" srcId="{518A641B-5DDB-447B-A1D4-514B74759CDD}" destId="{8BB638FC-74BC-43CA-BE1C-1D226D88C977}" srcOrd="1" destOrd="0" presId="urn:microsoft.com/office/officeart/2005/8/layout/hProcess11"/>
    <dgm:cxn modelId="{A15ED098-6D9D-4388-8BAB-C2B42AFBBC5C}" type="presParOf" srcId="{518A641B-5DDB-447B-A1D4-514B74759CDD}" destId="{E5D6994D-DB5C-4DC7-A01B-C179E9FEF111}" srcOrd="2" destOrd="0" presId="urn:microsoft.com/office/officeart/2005/8/layout/hProcess11"/>
    <dgm:cxn modelId="{B37E9296-52E1-4693-B3BE-A130D2972AB6}" type="presParOf" srcId="{A2CD4A29-250E-4E28-BAE0-58F1AE14C91B}" destId="{DD48798D-18C2-47C7-BAAB-0C979E953182}" srcOrd="3" destOrd="0" presId="urn:microsoft.com/office/officeart/2005/8/layout/hProcess11"/>
    <dgm:cxn modelId="{7CAABD62-6E47-405F-96D8-06472C023EFC}" type="presParOf" srcId="{A2CD4A29-250E-4E28-BAE0-58F1AE14C91B}" destId="{A9E116DB-C9A0-4634-9B85-3FFE2759D8E4}" srcOrd="4" destOrd="0" presId="urn:microsoft.com/office/officeart/2005/8/layout/hProcess11"/>
    <dgm:cxn modelId="{5A450483-BAB6-4BDD-8DA1-E4B568B4E115}" type="presParOf" srcId="{A9E116DB-C9A0-4634-9B85-3FFE2759D8E4}" destId="{ACB7DFEB-38FA-432F-A9B5-EB5D907803BE}" srcOrd="0" destOrd="0" presId="urn:microsoft.com/office/officeart/2005/8/layout/hProcess11"/>
    <dgm:cxn modelId="{49326AB6-3F2D-41A7-9D74-0BA53BA6A26E}" type="presParOf" srcId="{A9E116DB-C9A0-4634-9B85-3FFE2759D8E4}" destId="{101A0E9F-38CA-427E-AA12-99E8EB3B2A7C}" srcOrd="1" destOrd="0" presId="urn:microsoft.com/office/officeart/2005/8/layout/hProcess11"/>
    <dgm:cxn modelId="{CAEE02A1-E85D-4C34-88C0-1D7EC7B0DF90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5412EB43-5DE0-47CE-ABC0-0006832079BE}" type="presOf" srcId="{B8D904C9-1E1A-4ED8-9415-C3F37432125F}" destId="{5C8DB1D9-AAA2-45A6-8994-E50C1726DEFF}" srcOrd="0" destOrd="0" presId="urn:microsoft.com/office/officeart/2005/8/layout/hProcess11"/>
    <dgm:cxn modelId="{3A768826-630A-4ADC-B160-3612CA03D630}" type="presOf" srcId="{538362B5-935F-4A61-9B40-706342DF89B4}" destId="{F30D265A-D31F-4A7D-BBC5-5916924128C8}" srcOrd="0" destOrd="0" presId="urn:microsoft.com/office/officeart/2005/8/layout/hProcess11"/>
    <dgm:cxn modelId="{E0E5C5DA-CCC8-4824-9706-9994A0F4F45C}" type="presOf" srcId="{BAB8C8AA-CE8F-4B72-B397-EB8C9B7B373D}" destId="{34777224-692B-46CC-AF8D-7FAAF725864B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414F0517-7EDD-4617-8A58-FABE7B79E211}" type="presOf" srcId="{C47FA584-A653-4C7B-A377-DFFDD36B2AF3}" destId="{ACB7DFEB-38FA-432F-A9B5-EB5D907803BE}" srcOrd="0" destOrd="0" presId="urn:microsoft.com/office/officeart/2005/8/layout/hProcess11"/>
    <dgm:cxn modelId="{894F5EAA-AF04-47A7-98C3-4438CFDDB7A7}" type="presParOf" srcId="{34777224-692B-46CC-AF8D-7FAAF725864B}" destId="{406CA160-ADF4-4AF6-8BB4-E06CF57589C4}" srcOrd="0" destOrd="0" presId="urn:microsoft.com/office/officeart/2005/8/layout/hProcess11"/>
    <dgm:cxn modelId="{960B3199-3AD1-4675-ADA0-E1C427805C82}" type="presParOf" srcId="{34777224-692B-46CC-AF8D-7FAAF725864B}" destId="{A2CD4A29-250E-4E28-BAE0-58F1AE14C91B}" srcOrd="1" destOrd="0" presId="urn:microsoft.com/office/officeart/2005/8/layout/hProcess11"/>
    <dgm:cxn modelId="{1B9BED59-6395-418F-950F-FE873615B937}" type="presParOf" srcId="{A2CD4A29-250E-4E28-BAE0-58F1AE14C91B}" destId="{BEA70D9D-1162-4662-8954-C74E7C3C19F2}" srcOrd="0" destOrd="0" presId="urn:microsoft.com/office/officeart/2005/8/layout/hProcess11"/>
    <dgm:cxn modelId="{5F46C3CA-E434-4EC3-9AF9-4AD2590EB69E}" type="presParOf" srcId="{BEA70D9D-1162-4662-8954-C74E7C3C19F2}" destId="{5C8DB1D9-AAA2-45A6-8994-E50C1726DEFF}" srcOrd="0" destOrd="0" presId="urn:microsoft.com/office/officeart/2005/8/layout/hProcess11"/>
    <dgm:cxn modelId="{56B11055-1FA1-4C8A-8BA6-B174EC9D1377}" type="presParOf" srcId="{BEA70D9D-1162-4662-8954-C74E7C3C19F2}" destId="{0355EA03-EA4F-4C3B-A074-79BC1598F637}" srcOrd="1" destOrd="0" presId="urn:microsoft.com/office/officeart/2005/8/layout/hProcess11"/>
    <dgm:cxn modelId="{F3A6A567-F67A-4D13-BFA3-37F3D53A9721}" type="presParOf" srcId="{BEA70D9D-1162-4662-8954-C74E7C3C19F2}" destId="{1377E659-EB41-4CEC-AC25-F8164656D1A0}" srcOrd="2" destOrd="0" presId="urn:microsoft.com/office/officeart/2005/8/layout/hProcess11"/>
    <dgm:cxn modelId="{E1697BCE-78CB-47BC-A027-2A872A429487}" type="presParOf" srcId="{A2CD4A29-250E-4E28-BAE0-58F1AE14C91B}" destId="{926F5FC7-CF29-4A6D-9E36-18D6E6DAC8ED}" srcOrd="1" destOrd="0" presId="urn:microsoft.com/office/officeart/2005/8/layout/hProcess11"/>
    <dgm:cxn modelId="{B74A90DC-722F-4218-AD9A-792B868184EB}" type="presParOf" srcId="{A2CD4A29-250E-4E28-BAE0-58F1AE14C91B}" destId="{518A641B-5DDB-447B-A1D4-514B74759CDD}" srcOrd="2" destOrd="0" presId="urn:microsoft.com/office/officeart/2005/8/layout/hProcess11"/>
    <dgm:cxn modelId="{E1058992-C0C3-454B-B81A-16C2E58AFE92}" type="presParOf" srcId="{518A641B-5DDB-447B-A1D4-514B74759CDD}" destId="{F30D265A-D31F-4A7D-BBC5-5916924128C8}" srcOrd="0" destOrd="0" presId="urn:microsoft.com/office/officeart/2005/8/layout/hProcess11"/>
    <dgm:cxn modelId="{E1DFA223-04DF-499F-BD3F-4A6C560BD00C}" type="presParOf" srcId="{518A641B-5DDB-447B-A1D4-514B74759CDD}" destId="{8BB638FC-74BC-43CA-BE1C-1D226D88C977}" srcOrd="1" destOrd="0" presId="urn:microsoft.com/office/officeart/2005/8/layout/hProcess11"/>
    <dgm:cxn modelId="{F074AFC8-E2BA-43A5-BA65-9DE9E8105551}" type="presParOf" srcId="{518A641B-5DDB-447B-A1D4-514B74759CDD}" destId="{E5D6994D-DB5C-4DC7-A01B-C179E9FEF111}" srcOrd="2" destOrd="0" presId="urn:microsoft.com/office/officeart/2005/8/layout/hProcess11"/>
    <dgm:cxn modelId="{C9548E91-63A2-475A-AD7D-5377FF90A8F3}" type="presParOf" srcId="{A2CD4A29-250E-4E28-BAE0-58F1AE14C91B}" destId="{DD48798D-18C2-47C7-BAAB-0C979E953182}" srcOrd="3" destOrd="0" presId="urn:microsoft.com/office/officeart/2005/8/layout/hProcess11"/>
    <dgm:cxn modelId="{F7656C9C-3EBC-4E16-B542-D1F9EBDCE7AA}" type="presParOf" srcId="{A2CD4A29-250E-4E28-BAE0-58F1AE14C91B}" destId="{A9E116DB-C9A0-4634-9B85-3FFE2759D8E4}" srcOrd="4" destOrd="0" presId="urn:microsoft.com/office/officeart/2005/8/layout/hProcess11"/>
    <dgm:cxn modelId="{737DBE66-A79A-47CA-A527-71D647EBE71C}" type="presParOf" srcId="{A9E116DB-C9A0-4634-9B85-3FFE2759D8E4}" destId="{ACB7DFEB-38FA-432F-A9B5-EB5D907803BE}" srcOrd="0" destOrd="0" presId="urn:microsoft.com/office/officeart/2005/8/layout/hProcess11"/>
    <dgm:cxn modelId="{E4BCED13-B2F7-43EC-B836-43292F096546}" type="presParOf" srcId="{A9E116DB-C9A0-4634-9B85-3FFE2759D8E4}" destId="{101A0E9F-38CA-427E-AA12-99E8EB3B2A7C}" srcOrd="1" destOrd="0" presId="urn:microsoft.com/office/officeart/2005/8/layout/hProcess11"/>
    <dgm:cxn modelId="{2DC02B69-4556-41C5-BE35-10688F71F7BF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85306A07-2574-4840-A288-73235F033823}" type="presOf" srcId="{C47FA584-A653-4C7B-A377-DFFDD36B2AF3}" destId="{ACB7DFEB-38FA-432F-A9B5-EB5D907803BE}" srcOrd="0" destOrd="0" presId="urn:microsoft.com/office/officeart/2005/8/layout/hProcess11"/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C986A243-1F32-49CD-9692-6B198DFBFDC1}" type="presOf" srcId="{BAB8C8AA-CE8F-4B72-B397-EB8C9B7B373D}" destId="{34777224-692B-46CC-AF8D-7FAAF725864B}" srcOrd="0" destOrd="0" presId="urn:microsoft.com/office/officeart/2005/8/layout/hProcess11"/>
    <dgm:cxn modelId="{22F6AE10-9D51-4111-B2A9-84E0605905D7}" type="presOf" srcId="{B8D904C9-1E1A-4ED8-9415-C3F37432125F}" destId="{5C8DB1D9-AAA2-45A6-8994-E50C1726DEFF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602DA4E8-B4B3-4BF4-A181-9D9BFDDDCDC3}" type="presOf" srcId="{538362B5-935F-4A61-9B40-706342DF89B4}" destId="{F30D265A-D31F-4A7D-BBC5-5916924128C8}" srcOrd="0" destOrd="0" presId="urn:microsoft.com/office/officeart/2005/8/layout/hProcess11"/>
    <dgm:cxn modelId="{5999EAF0-9E30-49BB-9654-581A7E33F65A}" type="presParOf" srcId="{34777224-692B-46CC-AF8D-7FAAF725864B}" destId="{406CA160-ADF4-4AF6-8BB4-E06CF57589C4}" srcOrd="0" destOrd="0" presId="urn:microsoft.com/office/officeart/2005/8/layout/hProcess11"/>
    <dgm:cxn modelId="{C21A4135-5D1B-428D-B20C-7EE92F751BAF}" type="presParOf" srcId="{34777224-692B-46CC-AF8D-7FAAF725864B}" destId="{A2CD4A29-250E-4E28-BAE0-58F1AE14C91B}" srcOrd="1" destOrd="0" presId="urn:microsoft.com/office/officeart/2005/8/layout/hProcess11"/>
    <dgm:cxn modelId="{783384B1-157D-41BA-AB8C-180A36D1BDCE}" type="presParOf" srcId="{A2CD4A29-250E-4E28-BAE0-58F1AE14C91B}" destId="{BEA70D9D-1162-4662-8954-C74E7C3C19F2}" srcOrd="0" destOrd="0" presId="urn:microsoft.com/office/officeart/2005/8/layout/hProcess11"/>
    <dgm:cxn modelId="{409D0F06-D4A2-4EDF-8074-E4AD2296FF15}" type="presParOf" srcId="{BEA70D9D-1162-4662-8954-C74E7C3C19F2}" destId="{5C8DB1D9-AAA2-45A6-8994-E50C1726DEFF}" srcOrd="0" destOrd="0" presId="urn:microsoft.com/office/officeart/2005/8/layout/hProcess11"/>
    <dgm:cxn modelId="{2B74F2F6-008F-4349-98CC-E0D506D843E1}" type="presParOf" srcId="{BEA70D9D-1162-4662-8954-C74E7C3C19F2}" destId="{0355EA03-EA4F-4C3B-A074-79BC1598F637}" srcOrd="1" destOrd="0" presId="urn:microsoft.com/office/officeart/2005/8/layout/hProcess11"/>
    <dgm:cxn modelId="{EA3E6AA4-F64A-40EA-B51A-9BC731C4B871}" type="presParOf" srcId="{BEA70D9D-1162-4662-8954-C74E7C3C19F2}" destId="{1377E659-EB41-4CEC-AC25-F8164656D1A0}" srcOrd="2" destOrd="0" presId="urn:microsoft.com/office/officeart/2005/8/layout/hProcess11"/>
    <dgm:cxn modelId="{48D6FD5F-5180-436C-BBF9-C70C5A52917D}" type="presParOf" srcId="{A2CD4A29-250E-4E28-BAE0-58F1AE14C91B}" destId="{926F5FC7-CF29-4A6D-9E36-18D6E6DAC8ED}" srcOrd="1" destOrd="0" presId="urn:microsoft.com/office/officeart/2005/8/layout/hProcess11"/>
    <dgm:cxn modelId="{B8FC1F3F-FAC0-49D2-BFD4-C2F76B3927AC}" type="presParOf" srcId="{A2CD4A29-250E-4E28-BAE0-58F1AE14C91B}" destId="{518A641B-5DDB-447B-A1D4-514B74759CDD}" srcOrd="2" destOrd="0" presId="urn:microsoft.com/office/officeart/2005/8/layout/hProcess11"/>
    <dgm:cxn modelId="{CD550810-E257-4A76-9707-A33B58DDE7EB}" type="presParOf" srcId="{518A641B-5DDB-447B-A1D4-514B74759CDD}" destId="{F30D265A-D31F-4A7D-BBC5-5916924128C8}" srcOrd="0" destOrd="0" presId="urn:microsoft.com/office/officeart/2005/8/layout/hProcess11"/>
    <dgm:cxn modelId="{A8CEA220-5297-46D9-9E41-C956F0C861FA}" type="presParOf" srcId="{518A641B-5DDB-447B-A1D4-514B74759CDD}" destId="{8BB638FC-74BC-43CA-BE1C-1D226D88C977}" srcOrd="1" destOrd="0" presId="urn:microsoft.com/office/officeart/2005/8/layout/hProcess11"/>
    <dgm:cxn modelId="{65397EE1-4717-4084-8D7F-DEC1BAFFF2BE}" type="presParOf" srcId="{518A641B-5DDB-447B-A1D4-514B74759CDD}" destId="{E5D6994D-DB5C-4DC7-A01B-C179E9FEF111}" srcOrd="2" destOrd="0" presId="urn:microsoft.com/office/officeart/2005/8/layout/hProcess11"/>
    <dgm:cxn modelId="{EB31827F-1993-41AD-80A9-346F83C2F7FD}" type="presParOf" srcId="{A2CD4A29-250E-4E28-BAE0-58F1AE14C91B}" destId="{DD48798D-18C2-47C7-BAAB-0C979E953182}" srcOrd="3" destOrd="0" presId="urn:microsoft.com/office/officeart/2005/8/layout/hProcess11"/>
    <dgm:cxn modelId="{00F2E5BF-CD07-4DF8-A154-5A2AEB743305}" type="presParOf" srcId="{A2CD4A29-250E-4E28-BAE0-58F1AE14C91B}" destId="{A9E116DB-C9A0-4634-9B85-3FFE2759D8E4}" srcOrd="4" destOrd="0" presId="urn:microsoft.com/office/officeart/2005/8/layout/hProcess11"/>
    <dgm:cxn modelId="{8D43E41E-DB1C-477B-AFEA-A1F0A6F567F4}" type="presParOf" srcId="{A9E116DB-C9A0-4634-9B85-3FFE2759D8E4}" destId="{ACB7DFEB-38FA-432F-A9B5-EB5D907803BE}" srcOrd="0" destOrd="0" presId="urn:microsoft.com/office/officeart/2005/8/layout/hProcess11"/>
    <dgm:cxn modelId="{C1F7D2A2-8CA7-4B81-8BAA-1AA1868A4546}" type="presParOf" srcId="{A9E116DB-C9A0-4634-9B85-3FFE2759D8E4}" destId="{101A0E9F-38CA-427E-AA12-99E8EB3B2A7C}" srcOrd="1" destOrd="0" presId="urn:microsoft.com/office/officeart/2005/8/layout/hProcess11"/>
    <dgm:cxn modelId="{7F1C1914-BE59-4FF8-A8C4-9591F1AC4771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solidFill>
                <a:schemeClr val="tx1"/>
              </a:solidFill>
            </a:rPr>
            <a:t>Physiology</a:t>
          </a:r>
          <a:endParaRPr lang="en-US" sz="900" b="0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CE5381-79EF-4E43-B4C2-7B00A2B64DE1}">
      <dsp:nvSpPr>
        <dsp:cNvPr id="0" name=""/>
        <dsp:cNvSpPr/>
      </dsp:nvSpPr>
      <dsp:spPr>
        <a:xfrm>
          <a:off x="1402079" y="0"/>
          <a:ext cx="6339840" cy="39624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64F51-D34F-49EE-ABFA-D5041F75AC2E}">
      <dsp:nvSpPr>
        <dsp:cNvPr id="0" name=""/>
        <dsp:cNvSpPr/>
      </dsp:nvSpPr>
      <dsp:spPr>
        <a:xfrm>
          <a:off x="2026554" y="2946440"/>
          <a:ext cx="145816" cy="14581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32628-7E87-4350-9DB9-FD0CAC9E22D1}">
      <dsp:nvSpPr>
        <dsp:cNvPr id="0" name=""/>
        <dsp:cNvSpPr/>
      </dsp:nvSpPr>
      <dsp:spPr>
        <a:xfrm>
          <a:off x="2099462" y="3019348"/>
          <a:ext cx="830519" cy="943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65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Ganglion &amp; Bipolar Cells</a:t>
          </a:r>
          <a:endParaRPr lang="en-US" sz="1500" kern="1200" dirty="0"/>
        </a:p>
      </dsp:txBody>
      <dsp:txXfrm>
        <a:off x="2099462" y="3019348"/>
        <a:ext cx="830519" cy="943051"/>
      </dsp:txXfrm>
    </dsp:sp>
    <dsp:sp modelId="{7A683590-AFC1-4820-89BD-EE6871AF4221}">
      <dsp:nvSpPr>
        <dsp:cNvPr id="0" name=""/>
        <dsp:cNvSpPr/>
      </dsp:nvSpPr>
      <dsp:spPr>
        <a:xfrm>
          <a:off x="2815864" y="2188037"/>
          <a:ext cx="228234" cy="228234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33817-19E8-4276-AFB1-DBB24DADB341}">
      <dsp:nvSpPr>
        <dsp:cNvPr id="0" name=""/>
        <dsp:cNvSpPr/>
      </dsp:nvSpPr>
      <dsp:spPr>
        <a:xfrm>
          <a:off x="2929981" y="2302154"/>
          <a:ext cx="1052413" cy="166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3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Simple Feature Detectors</a:t>
          </a:r>
          <a:endParaRPr lang="en-US" sz="1800" kern="1200" dirty="0"/>
        </a:p>
      </dsp:txBody>
      <dsp:txXfrm>
        <a:off x="2929981" y="2302154"/>
        <a:ext cx="1052413" cy="1660245"/>
      </dsp:txXfrm>
    </dsp:sp>
    <dsp:sp modelId="{8E3739AA-B3CD-4A11-9B83-0FA039BFEC40}">
      <dsp:nvSpPr>
        <dsp:cNvPr id="0" name=""/>
        <dsp:cNvSpPr/>
      </dsp:nvSpPr>
      <dsp:spPr>
        <a:xfrm>
          <a:off x="3830238" y="1583375"/>
          <a:ext cx="304312" cy="304312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CAF44-9E8D-417F-AC09-6CD39A808089}">
      <dsp:nvSpPr>
        <dsp:cNvPr id="0" name=""/>
        <dsp:cNvSpPr/>
      </dsp:nvSpPr>
      <dsp:spPr>
        <a:xfrm>
          <a:off x="3982394" y="1735531"/>
          <a:ext cx="1223589" cy="2226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4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Complex Feature Detectors</a:t>
          </a:r>
          <a:endParaRPr lang="en-US" sz="1800" kern="1200" dirty="0"/>
        </a:p>
      </dsp:txBody>
      <dsp:txXfrm>
        <a:off x="3982394" y="1735531"/>
        <a:ext cx="1223589" cy="2226868"/>
      </dsp:txXfrm>
    </dsp:sp>
    <dsp:sp modelId="{E959B370-78C2-47B1-81B5-77C56679C3E8}">
      <dsp:nvSpPr>
        <dsp:cNvPr id="0" name=""/>
        <dsp:cNvSpPr/>
      </dsp:nvSpPr>
      <dsp:spPr>
        <a:xfrm>
          <a:off x="5009448" y="1111056"/>
          <a:ext cx="393070" cy="39307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D9545-B383-4AAD-B00A-28240B1197F4}">
      <dsp:nvSpPr>
        <dsp:cNvPr id="0" name=""/>
        <dsp:cNvSpPr/>
      </dsp:nvSpPr>
      <dsp:spPr>
        <a:xfrm>
          <a:off x="5205984" y="1307591"/>
          <a:ext cx="1267968" cy="2654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28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Hyper-Complex Feature Detectors</a:t>
          </a:r>
          <a:endParaRPr lang="en-US" sz="1800" kern="1200" dirty="0"/>
        </a:p>
      </dsp:txBody>
      <dsp:txXfrm>
        <a:off x="5205984" y="1307591"/>
        <a:ext cx="1267968" cy="2654808"/>
      </dsp:txXfrm>
    </dsp:sp>
    <dsp:sp modelId="{5FE6B316-135A-4C79-9F14-A077D14EC9BD}">
      <dsp:nvSpPr>
        <dsp:cNvPr id="0" name=""/>
        <dsp:cNvSpPr/>
      </dsp:nvSpPr>
      <dsp:spPr>
        <a:xfrm>
          <a:off x="6223528" y="795649"/>
          <a:ext cx="500847" cy="50084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C01FE-501D-4A2B-AD8F-E0E71A841C5E}">
      <dsp:nvSpPr>
        <dsp:cNvPr id="0" name=""/>
        <dsp:cNvSpPr/>
      </dsp:nvSpPr>
      <dsp:spPr>
        <a:xfrm>
          <a:off x="6473952" y="1046073"/>
          <a:ext cx="1267968" cy="291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38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Higher-Level Feature Detectors</a:t>
          </a:r>
          <a:endParaRPr lang="en-US" sz="1800" kern="1200" dirty="0"/>
        </a:p>
      </dsp:txBody>
      <dsp:txXfrm>
        <a:off x="6473952" y="1046073"/>
        <a:ext cx="1267968" cy="2916326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Features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solidFill>
                <a:schemeClr val="tx1"/>
              </a:solidFill>
            </a:rPr>
            <a:t>Physiology</a:t>
          </a:r>
          <a:endParaRPr lang="en-US" sz="900" b="0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Features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solidFill>
                <a:schemeClr val="tx1"/>
              </a:solidFill>
            </a:rPr>
            <a:t>Physiology</a:t>
          </a:r>
          <a:endParaRPr lang="en-US" sz="900" b="0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Features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solidFill>
                <a:schemeClr val="tx1"/>
              </a:solidFill>
            </a:rPr>
            <a:t>Physiology</a:t>
          </a:r>
          <a:endParaRPr lang="en-US" sz="900" b="0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Features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solidFill>
                <a:schemeClr val="tx1"/>
              </a:solidFill>
            </a:rPr>
            <a:t>Physiology</a:t>
          </a:r>
          <a:endParaRPr lang="en-US" sz="900" b="0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Features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solidFill>
                <a:schemeClr val="tx1"/>
              </a:solidFill>
            </a:rPr>
            <a:t>Physiology</a:t>
          </a:r>
          <a:endParaRPr lang="en-US" sz="900" b="0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Features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solidFill>
                <a:schemeClr val="tx1"/>
              </a:solidFill>
            </a:rPr>
            <a:t>Physiology</a:t>
          </a:r>
          <a:endParaRPr lang="en-US" sz="900" b="0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Features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solidFill>
                <a:schemeClr val="tx1"/>
              </a:solidFill>
            </a:rPr>
            <a:t>Physiology</a:t>
          </a:r>
          <a:endParaRPr lang="en-US" sz="900" b="0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Features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solidFill>
                <a:schemeClr val="tx1"/>
              </a:solidFill>
            </a:rPr>
            <a:t>Physiology</a:t>
          </a:r>
          <a:endParaRPr lang="en-US" sz="900" b="0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Features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solidFill>
                <a:schemeClr val="tx1"/>
              </a:solidFill>
            </a:rPr>
            <a:t>Physiology</a:t>
          </a:r>
          <a:endParaRPr lang="en-US" sz="900" b="0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Features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solidFill>
                <a:schemeClr val="tx1"/>
              </a:solidFill>
            </a:rPr>
            <a:t>Physiology</a:t>
          </a:r>
          <a:endParaRPr lang="en-US" sz="900" b="0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Features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solidFill>
                <a:schemeClr val="tx1"/>
              </a:solidFill>
            </a:rPr>
            <a:t>Physiology</a:t>
          </a:r>
          <a:endParaRPr lang="en-US" sz="900" b="0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Patterns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81410" cy="353854"/>
          </a:xfrm>
          <a:prstGeom prst="rect">
            <a:avLst/>
          </a:prstGeom>
        </p:spPr>
        <p:txBody>
          <a:bodyPr vert="horz" lIns="94256" tIns="47128" rIns="94256" bIns="471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35049" y="0"/>
            <a:ext cx="4081410" cy="353854"/>
          </a:xfrm>
          <a:prstGeom prst="rect">
            <a:avLst/>
          </a:prstGeom>
        </p:spPr>
        <p:txBody>
          <a:bodyPr vert="horz" lIns="94256" tIns="47128" rIns="94256" bIns="47128" rtlCol="0"/>
          <a:lstStyle>
            <a:lvl1pPr algn="r">
              <a:defRPr sz="1200"/>
            </a:lvl1pPr>
          </a:lstStyle>
          <a:p>
            <a:fld id="{2D147682-572B-4020-84BD-6C2BBB5962FE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993"/>
            <a:ext cx="4081410" cy="353854"/>
          </a:xfrm>
          <a:prstGeom prst="rect">
            <a:avLst/>
          </a:prstGeom>
        </p:spPr>
        <p:txBody>
          <a:bodyPr vert="horz" lIns="94256" tIns="47128" rIns="94256" bIns="471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35049" y="6721993"/>
            <a:ext cx="4081410" cy="353854"/>
          </a:xfrm>
          <a:prstGeom prst="rect">
            <a:avLst/>
          </a:prstGeom>
        </p:spPr>
        <p:txBody>
          <a:bodyPr vert="horz" lIns="94256" tIns="47128" rIns="94256" bIns="47128" rtlCol="0" anchor="b"/>
          <a:lstStyle>
            <a:lvl1pPr algn="r">
              <a:defRPr sz="1200"/>
            </a:lvl1pPr>
          </a:lstStyle>
          <a:p>
            <a:fld id="{D5AA47B9-7FDB-4C84-A70B-DB7A8754B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81410" cy="353854"/>
          </a:xfrm>
          <a:prstGeom prst="rect">
            <a:avLst/>
          </a:prstGeom>
        </p:spPr>
        <p:txBody>
          <a:bodyPr vert="horz" lIns="94256" tIns="47128" rIns="94256" bIns="471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35049" y="0"/>
            <a:ext cx="4081410" cy="353854"/>
          </a:xfrm>
          <a:prstGeom prst="rect">
            <a:avLst/>
          </a:prstGeom>
        </p:spPr>
        <p:txBody>
          <a:bodyPr vert="horz" lIns="94256" tIns="47128" rIns="94256" bIns="47128" rtlCol="0"/>
          <a:lstStyle>
            <a:lvl1pPr algn="r">
              <a:defRPr sz="1200"/>
            </a:lvl1pPr>
          </a:lstStyle>
          <a:p>
            <a:fld id="{91B50C76-3B7D-4629-98B9-CEB6D325885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0050" y="530225"/>
            <a:ext cx="3538538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56" tIns="47128" rIns="94256" bIns="471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41864" y="3361611"/>
            <a:ext cx="7534910" cy="3184684"/>
          </a:xfrm>
          <a:prstGeom prst="rect">
            <a:avLst/>
          </a:prstGeom>
        </p:spPr>
        <p:txBody>
          <a:bodyPr vert="horz" lIns="94256" tIns="47128" rIns="94256" bIns="471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993"/>
            <a:ext cx="4081410" cy="353854"/>
          </a:xfrm>
          <a:prstGeom prst="rect">
            <a:avLst/>
          </a:prstGeom>
        </p:spPr>
        <p:txBody>
          <a:bodyPr vert="horz" lIns="94256" tIns="47128" rIns="94256" bIns="471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35049" y="6721993"/>
            <a:ext cx="4081410" cy="353854"/>
          </a:xfrm>
          <a:prstGeom prst="rect">
            <a:avLst/>
          </a:prstGeom>
        </p:spPr>
        <p:txBody>
          <a:bodyPr vert="horz" lIns="94256" tIns="47128" rIns="94256" bIns="47128" rtlCol="0" anchor="b"/>
          <a:lstStyle>
            <a:lvl1pPr algn="r">
              <a:defRPr sz="1200"/>
            </a:lvl1pPr>
          </a:lstStyle>
          <a:p>
            <a:fld id="{4E37D2ED-5E1C-4F11-9811-0C0206BE3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15s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8m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photoreceptors feed into feature detectors which locate specific and unique features.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45s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gnik.com/visual-pattern-recognition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hyperlink" Target="http://creativecommons.org/licenses/by-nc-sa/3.0/us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13" Type="http://schemas.microsoft.com/office/2007/relationships/diagramDrawing" Target="../diagrams/drawing2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1.xml"/><Relationship Id="rId12" Type="http://schemas.openxmlformats.org/officeDocument/2006/relationships/diagramColors" Target="../diagrams/colors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11" Type="http://schemas.openxmlformats.org/officeDocument/2006/relationships/diagramQuickStyle" Target="../diagrams/quickStyle22.xml"/><Relationship Id="rId5" Type="http://schemas.openxmlformats.org/officeDocument/2006/relationships/diagramLayout" Target="../diagrams/layout21.xml"/><Relationship Id="rId10" Type="http://schemas.openxmlformats.org/officeDocument/2006/relationships/diagramLayout" Target="../diagrams/layout22.xml"/><Relationship Id="rId4" Type="http://schemas.openxmlformats.org/officeDocument/2006/relationships/diagramData" Target="../diagrams/data21.xml"/><Relationship Id="rId9" Type="http://schemas.openxmlformats.org/officeDocument/2006/relationships/diagramData" Target="../diagrams/data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diagramQuickStyle" Target="../diagrams/quickStyle28.xml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diagramLayout" Target="../diagrams/layout2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diagramData" Target="../diagrams/data28.xml"/><Relationship Id="rId5" Type="http://schemas.openxmlformats.org/officeDocument/2006/relationships/image" Target="../media/image22.png"/><Relationship Id="rId15" Type="http://schemas.microsoft.com/office/2007/relationships/diagramDrawing" Target="../diagrams/drawing28.xml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diagramColors" Target="../diagrams/colors28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2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diagramColors" Target="../diagrams/colors30.xm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diagramQuickStyle" Target="../diagrams/quickStyle30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diagramLayout" Target="../diagrams/layout30.xml"/><Relationship Id="rId5" Type="http://schemas.openxmlformats.org/officeDocument/2006/relationships/image" Target="../media/image23.png"/><Relationship Id="rId10" Type="http://schemas.openxmlformats.org/officeDocument/2006/relationships/diagramData" Target="../diagrams/data30.xml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microsoft.com/office/2007/relationships/diagramDrawing" Target="../diagrams/drawing3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Relationship Id="rId9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3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-nc-sa/3.0/us/" TargetMode="External"/><Relationship Id="rId4" Type="http://schemas.openxmlformats.org/officeDocument/2006/relationships/hyperlink" Target="http://www.lingnik.com/visual-pattern-recognit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 Pattern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Taylor J. Meek</a:t>
            </a:r>
          </a:p>
          <a:p>
            <a:r>
              <a:rPr lang="en-US" dirty="0" smtClean="0"/>
              <a:t>October 22, 2009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304800"/>
            <a:ext cx="8382000" cy="1015663"/>
          </a:xfrm>
          <a:prstGeom prst="rect">
            <a:avLst/>
          </a:prstGeom>
          <a:solidFill>
            <a:schemeClr val="lt1">
              <a:tint val="100000"/>
              <a:alpha val="5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Evidence and Consequences of Feature Detection in The Visual Pattern Recognition of Reading by </a:t>
            </a:r>
            <a:r>
              <a:rPr lang="en-US" sz="1200" dirty="0" smtClean="0">
                <a:hlinkClick r:id="rId8"/>
              </a:rPr>
              <a:t>Taylor J. Meek</a:t>
            </a:r>
            <a:r>
              <a:rPr lang="en-US" sz="1200" dirty="0" smtClean="0"/>
              <a:t> is licensed under a </a:t>
            </a:r>
            <a:r>
              <a:rPr lang="en-US" sz="1200" dirty="0" smtClean="0">
                <a:hlinkClick r:id="rId9"/>
              </a:rPr>
              <a:t>Creative Commons Attribution-Noncommercial-Share Alike 3.0 United States License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r>
              <a:rPr lang="en-US" sz="1200" dirty="0" smtClean="0"/>
              <a:t>These original publications may be accessed electronically from: </a:t>
            </a:r>
            <a:r>
              <a:rPr lang="en-US" sz="1200" dirty="0" smtClean="0">
                <a:hlinkClick r:id="rId8"/>
              </a:rPr>
              <a:t>http://www.lingnik.com/visual-pattern-recognition</a:t>
            </a:r>
            <a:endParaRPr lang="en-US" sz="1200" dirty="0"/>
          </a:p>
        </p:txBody>
      </p:sp>
      <p:pic>
        <p:nvPicPr>
          <p:cNvPr id="8" name="Picture 7" descr="Creative Commons Licens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8489" y="386687"/>
            <a:ext cx="838200" cy="29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447800"/>
            <a:ext cx="1143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86200" y="1447800"/>
            <a:ext cx="1143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0" y="1447800"/>
            <a:ext cx="1143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2743200"/>
            <a:ext cx="1143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2743200"/>
            <a:ext cx="1143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0" y="2743200"/>
            <a:ext cx="1143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4038600"/>
            <a:ext cx="1143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4038600"/>
            <a:ext cx="1143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0" y="4038600"/>
            <a:ext cx="1143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3400" y="31242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400" y="685800"/>
            <a:ext cx="7315200" cy="56388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914400" y="762000"/>
            <a:ext cx="7315200" cy="5486400"/>
            <a:chOff x="914400" y="762000"/>
            <a:chExt cx="7315200" cy="5486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14400" y="5637212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14400" y="5942012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" y="5029200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" y="5334000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14400" y="4418012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14400" y="4722812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14400" y="3810000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14400" y="4114800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14400" y="3198812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14400" y="3503612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14400" y="2590800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14400" y="2895600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914400" y="1979612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14400" y="2284412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14400" y="1371600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14400" y="1676400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914400" y="762000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14400" y="1066800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914400" y="6246812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0" y="6477000"/>
            <a:ext cx="484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(Gibson &amp; Harris 1968 in Lindsay &amp; Norman 1977)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990600" y="685800"/>
            <a:ext cx="7162800" cy="548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064418" y="685800"/>
            <a:ext cx="7013577" cy="5486400"/>
            <a:chOff x="1064418" y="685800"/>
            <a:chExt cx="7013577" cy="5486400"/>
          </a:xfrm>
        </p:grpSpPr>
        <p:cxnSp>
          <p:nvCxnSpPr>
            <p:cNvPr id="2" name="Straight Connector 1"/>
            <p:cNvCxnSpPr/>
            <p:nvPr/>
          </p:nvCxnSpPr>
          <p:spPr>
            <a:xfrm rot="5400000">
              <a:off x="-1373188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 rot="5400000">
              <a:off x="-1677988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762795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1067595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153988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-458788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56405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51605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10668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7620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6771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13723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22860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19812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8963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5915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5052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2004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1155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38107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7244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4196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0299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3340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0" y="6477000"/>
            <a:ext cx="484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(Gibson &amp; Harris 1968 in Lindsay &amp; Norman 1977)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75"/>
          <p:cNvGrpSpPr/>
          <p:nvPr/>
        </p:nvGrpSpPr>
        <p:grpSpPr>
          <a:xfrm>
            <a:off x="1981201" y="838199"/>
            <a:ext cx="5181600" cy="5029203"/>
            <a:chOff x="1981201" y="838199"/>
            <a:chExt cx="5181600" cy="5029203"/>
          </a:xfrm>
        </p:grpSpPr>
        <p:cxnSp>
          <p:nvCxnSpPr>
            <p:cNvPr id="29" name="Straight Connector 28"/>
            <p:cNvCxnSpPr/>
            <p:nvPr/>
          </p:nvCxnSpPr>
          <p:spPr>
            <a:xfrm rot="10800000">
              <a:off x="1981201" y="3352800"/>
              <a:ext cx="1523206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1981201" y="3657600"/>
              <a:ext cx="17526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1981201" y="3048000"/>
              <a:ext cx="17526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3276601" y="3352800"/>
              <a:ext cx="7620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2133601" y="3962400"/>
              <a:ext cx="18288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276601" y="3352800"/>
              <a:ext cx="13716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2133601" y="2743200"/>
              <a:ext cx="18288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2438401" y="2438400"/>
              <a:ext cx="19050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2438401" y="4267200"/>
              <a:ext cx="19050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3352801" y="3352800"/>
              <a:ext cx="18288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2743201" y="2132012"/>
              <a:ext cx="3657600" cy="1589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3315495" y="3390900"/>
              <a:ext cx="2513806" cy="794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2743201" y="4572000"/>
              <a:ext cx="36576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639595" y="3352006"/>
              <a:ext cx="1523206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410201" y="3047206"/>
              <a:ext cx="17526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410201" y="3656806"/>
              <a:ext cx="17526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>
              <a:off x="5105401" y="3352006"/>
              <a:ext cx="7620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257801" y="2742406"/>
              <a:ext cx="17526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>
              <a:off x="4496595" y="3352006"/>
              <a:ext cx="13716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257801" y="3961606"/>
              <a:ext cx="17526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4800601" y="4266406"/>
              <a:ext cx="19050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800601" y="2437606"/>
              <a:ext cx="19050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3924301" y="3314700"/>
              <a:ext cx="19050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0800000">
              <a:off x="2895600" y="1828800"/>
              <a:ext cx="33528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0800000">
              <a:off x="3200400" y="1524000"/>
              <a:ext cx="2743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0800000">
              <a:off x="3657600" y="1219200"/>
              <a:ext cx="18288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>
              <a:off x="1067197" y="1828402"/>
              <a:ext cx="1981200" cy="795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524397" y="1676002"/>
              <a:ext cx="1676401" cy="795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1981600" y="1523604"/>
              <a:ext cx="1371598" cy="794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6095603" y="1828404"/>
              <a:ext cx="1981200" cy="793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5943204" y="1676796"/>
              <a:ext cx="1677194" cy="1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V="1">
              <a:off x="5790804" y="1524396"/>
              <a:ext cx="1372394" cy="2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V="1">
              <a:off x="5677297" y="1333103"/>
              <a:ext cx="990602" cy="795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V="1">
              <a:off x="2438799" y="1371201"/>
              <a:ext cx="1066802" cy="799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 flipV="1">
              <a:off x="2895998" y="1218802"/>
              <a:ext cx="762002" cy="79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 flipV="1">
              <a:off x="5486798" y="1218802"/>
              <a:ext cx="762002" cy="79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V="1">
              <a:off x="3353198" y="1066402"/>
              <a:ext cx="457202" cy="79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V="1">
              <a:off x="5334398" y="1066402"/>
              <a:ext cx="457202" cy="79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810000" y="912811"/>
              <a:ext cx="15240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2895599" y="4875213"/>
              <a:ext cx="33528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3200399" y="5180013"/>
              <a:ext cx="2743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3657599" y="5484813"/>
              <a:ext cx="18288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 flipH="1">
              <a:off x="6095602" y="4876404"/>
              <a:ext cx="1981200" cy="795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5400000" flipH="1">
              <a:off x="5943201" y="5028804"/>
              <a:ext cx="1676401" cy="795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5400000" flipH="1">
              <a:off x="5790801" y="5181203"/>
              <a:ext cx="1371598" cy="794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 flipV="1">
              <a:off x="1067196" y="4876404"/>
              <a:ext cx="1981200" cy="793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 flipV="1">
              <a:off x="1523601" y="5028804"/>
              <a:ext cx="1677194" cy="1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 flipV="1">
              <a:off x="1980801" y="5181203"/>
              <a:ext cx="1372394" cy="2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 flipV="1">
              <a:off x="2476100" y="5371703"/>
              <a:ext cx="990602" cy="795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 flipV="1">
              <a:off x="5638398" y="5333601"/>
              <a:ext cx="1066802" cy="799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 flipV="1">
              <a:off x="5485999" y="5486001"/>
              <a:ext cx="762002" cy="79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 flipV="1">
              <a:off x="2895199" y="5486001"/>
              <a:ext cx="762002" cy="79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 flipV="1">
              <a:off x="5333599" y="5638401"/>
              <a:ext cx="457202" cy="79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V="1">
              <a:off x="3352399" y="5638401"/>
              <a:ext cx="457202" cy="79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3809999" y="5791202"/>
              <a:ext cx="15240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Box 176"/>
          <p:cNvSpPr txBox="1"/>
          <p:nvPr/>
        </p:nvSpPr>
        <p:spPr>
          <a:xfrm>
            <a:off x="0" y="6477000"/>
            <a:ext cx="484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(Gibson &amp; Harris 1968 in Lindsay &amp; Norman 1977)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914400" y="5637212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14400" y="5942012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5029200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14400" y="5334000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4400" y="4418012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4400" y="4722812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" y="3810000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400" y="4114800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" y="3198812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" y="3503612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14400" y="2590800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400" y="2895600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4400" y="1979612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4400" y="2284412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4400" y="1371600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4400" y="1676400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14400" y="762000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4400" y="1066800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6246812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4418" y="685800"/>
            <a:ext cx="7013577" cy="5486400"/>
            <a:chOff x="1064418" y="685800"/>
            <a:chExt cx="7013577" cy="5486400"/>
          </a:xfrm>
        </p:grpSpPr>
        <p:cxnSp>
          <p:nvCxnSpPr>
            <p:cNvPr id="3" name="Straight Connector 2"/>
            <p:cNvCxnSpPr/>
            <p:nvPr/>
          </p:nvCxnSpPr>
          <p:spPr>
            <a:xfrm rot="5400000">
              <a:off x="-1373188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-1677988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>
              <a:off x="-762795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1067595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153988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458788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56405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151605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0668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7620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6771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3723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2860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9812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8963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5915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5052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2004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1155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8107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7244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4196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50299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53340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71600" y="457200"/>
            <a:ext cx="6324600" cy="5943599"/>
            <a:chOff x="1371600" y="457200"/>
            <a:chExt cx="6324600" cy="5943599"/>
          </a:xfrm>
        </p:grpSpPr>
        <p:cxnSp>
          <p:nvCxnSpPr>
            <p:cNvPr id="2" name="Straight Connector 1"/>
            <p:cNvCxnSpPr/>
            <p:nvPr/>
          </p:nvCxnSpPr>
          <p:spPr>
            <a:xfrm rot="10800000" flipV="1">
              <a:off x="2743200" y="1828800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 flipV="1">
              <a:off x="2971800" y="2057399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 flipV="1">
              <a:off x="3200400" y="2285999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3429000" y="2514599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 flipV="1">
              <a:off x="3657600" y="2743199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 flipV="1">
              <a:off x="3886200" y="2971799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 flipV="1">
              <a:off x="1371600" y="457200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 flipV="1">
              <a:off x="1600200" y="685799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1828800" y="914399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 flipV="1">
              <a:off x="2057400" y="1142999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V="1">
              <a:off x="2286000" y="1371599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 flipV="1">
              <a:off x="2514600" y="1600199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So what?</a:t>
            </a:r>
          </a:p>
          <a:p>
            <a:pPr>
              <a:buNone/>
            </a:pPr>
            <a:r>
              <a:rPr lang="en-US" dirty="0" smtClean="0"/>
              <a:t>		Eye Transfer</a:t>
            </a:r>
          </a:p>
          <a:p>
            <a:pPr>
              <a:buNone/>
            </a:pPr>
            <a:r>
              <a:rPr lang="en-US" dirty="0" smtClean="0"/>
              <a:t>			Color Desensitization</a:t>
            </a:r>
          </a:p>
          <a:p>
            <a:pPr>
              <a:buNone/>
            </a:pPr>
            <a:r>
              <a:rPr lang="en-US" dirty="0" smtClean="0"/>
              <a:t>			Motion Detector Desensitization</a:t>
            </a:r>
          </a:p>
          <a:p>
            <a:pPr>
              <a:buNone/>
            </a:pPr>
            <a:r>
              <a:rPr lang="en-US" dirty="0" smtClean="0"/>
              <a:t>			Orientation-specific Line Detectors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Physiological Visual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Difference Detectors and Visual Aftereffects</a:t>
            </a:r>
          </a:p>
          <a:p>
            <a:r>
              <a:rPr lang="en-US" dirty="0" smtClean="0"/>
              <a:t>Finding the Feature Detectors</a:t>
            </a:r>
          </a:p>
          <a:p>
            <a:r>
              <a:rPr lang="en-US" dirty="0" smtClean="0"/>
              <a:t>Building Feature Detector Systems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28800"/>
            <a:ext cx="3657600" cy="3382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Edge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Slit/Line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Dimness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648200" y="16764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++-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++-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++-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38800" y="16764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--+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--+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--+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200" y="28956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+-+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+-+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+-+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38800" y="28956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-+-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-+-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-+-</a:t>
            </a:r>
          </a:p>
        </p:txBody>
      </p:sp>
      <p:sp>
        <p:nvSpPr>
          <p:cNvPr id="9" name="Oval 8"/>
          <p:cNvSpPr/>
          <p:nvPr/>
        </p:nvSpPr>
        <p:spPr>
          <a:xfrm>
            <a:off x="4495800" y="40386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+++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+++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+++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91200" y="40386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---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---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---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486400" y="4450081"/>
            <a:ext cx="228600" cy="121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Feature Detectors</a:t>
            </a:r>
            <a:endParaRPr lang="en-US" dirty="0"/>
          </a:p>
        </p:txBody>
      </p:sp>
      <p:pic>
        <p:nvPicPr>
          <p:cNvPr id="6" name="Content Placeholder 5" descr="Frog Feature Detector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371600"/>
            <a:ext cx="6758954" cy="1804420"/>
          </a:xfrm>
        </p:spPr>
      </p:pic>
      <p:sp>
        <p:nvSpPr>
          <p:cNvPr id="7" name="TextBox 6"/>
          <p:cNvSpPr txBox="1"/>
          <p:nvPr/>
        </p:nvSpPr>
        <p:spPr>
          <a:xfrm>
            <a:off x="1752600" y="3187688"/>
            <a:ext cx="637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3176020"/>
            <a:ext cx="861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Convex</a:t>
            </a:r>
          </a:p>
          <a:p>
            <a:pPr algn="ctr"/>
            <a:r>
              <a:rPr lang="en-US" dirty="0" smtClean="0"/>
              <a:t>Edge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3176020"/>
            <a:ext cx="976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Moving</a:t>
            </a:r>
          </a:p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(Edge)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3187688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Dimness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4400" y="633478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http://flickr.com/photos/thomashawk/90125879/</a:t>
            </a:r>
          </a:p>
          <a:p>
            <a:r>
              <a:rPr lang="en-US" sz="1400" i="1" dirty="0" smtClean="0"/>
              <a:t>Toad</a:t>
            </a:r>
            <a:r>
              <a:rPr lang="en-US" sz="1400" dirty="0" smtClean="0"/>
              <a:t> by Thomas Hawk, under CC License </a:t>
            </a:r>
            <a:endParaRPr lang="en-US" sz="1400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9" name="Picture 5" descr="Toad by Thomas Hawk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990600" y="3810000"/>
            <a:ext cx="3733800" cy="25165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Feature Detectors</a:t>
            </a:r>
            <a:br>
              <a:rPr lang="en-US" dirty="0" smtClean="0"/>
            </a:br>
            <a:r>
              <a:rPr lang="en-US" dirty="0" smtClean="0"/>
              <a:t>		in Higher-Order Species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Ganglion &amp; Bi-Polar Cells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On-Center, Off-Surround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Off-Center, On-Surround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Light Onset, Extinction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Peculiar Receptive Fields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Color Specificity, Contrast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Movement (Directional)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096000"/>
            <a:ext cx="3213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(Lindsay &amp; Norman 1977, p.215)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Lindsay Norman Receptive Fields p21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1219200"/>
            <a:ext cx="2500889" cy="48737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1399401"/>
            <a:ext cx="486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Light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2438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Receptive</a:t>
            </a:r>
          </a:p>
          <a:p>
            <a:r>
              <a:rPr lang="en-US" sz="1200" dirty="0" smtClean="0"/>
              <a:t>Field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486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Ganglion Cell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Simple</a:t>
            </a:r>
            <a:r>
              <a:rPr lang="en-US" dirty="0" smtClean="0"/>
              <a:t> Feature Detector Cells</a:t>
            </a:r>
            <a:br>
              <a:rPr lang="en-US" dirty="0" smtClean="0"/>
            </a:br>
            <a:r>
              <a:rPr lang="en-US" dirty="0" smtClean="0"/>
              <a:t>		in Higher-Order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057400"/>
            <a:ext cx="2362200" cy="1981200"/>
          </a:xfrm>
        </p:spPr>
        <p:txBody>
          <a:bodyPr/>
          <a:lstStyle/>
          <a:p>
            <a:pPr algn="r">
              <a:buNone/>
            </a:pPr>
            <a:r>
              <a:rPr lang="en-US" dirty="0" smtClean="0"/>
              <a:t>Slit and Line</a:t>
            </a:r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Edge</a:t>
            </a:r>
          </a:p>
        </p:txBody>
      </p:sp>
      <p:sp>
        <p:nvSpPr>
          <p:cNvPr id="4" name="Oval 3"/>
          <p:cNvSpPr/>
          <p:nvPr/>
        </p:nvSpPr>
        <p:spPr>
          <a:xfrm>
            <a:off x="6324600" y="31242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++-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++-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++-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15200" y="31242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--+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--+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--+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24600" y="19050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+-+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+-+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+-+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15200" y="19050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-+-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-+-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-+-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2743200"/>
            <a:ext cx="42126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Selective to:</a:t>
            </a:r>
          </a:p>
          <a:p>
            <a:pPr lvl="1"/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Location</a:t>
            </a:r>
          </a:p>
          <a:p>
            <a:pPr lvl="1"/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Type</a:t>
            </a:r>
          </a:p>
          <a:p>
            <a:pPr lvl="1"/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Orientation/direction</a:t>
            </a:r>
          </a:p>
          <a:p>
            <a:pPr lvl="1"/>
            <a:r>
              <a:rPr lang="en-US" sz="3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</a:t>
            </a:r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idth</a:t>
            </a:r>
            <a:endParaRPr lang="en-US" sz="32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Complex</a:t>
            </a:r>
            <a:r>
              <a:rPr lang="en-US" dirty="0" smtClean="0"/>
              <a:t> Feature Detector Cells</a:t>
            </a:r>
            <a:br>
              <a:rPr lang="en-US" dirty="0" smtClean="0"/>
            </a:br>
            <a:r>
              <a:rPr lang="en-US" dirty="0" smtClean="0"/>
              <a:t>		in Higher-Order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057400"/>
            <a:ext cx="2362200" cy="1981200"/>
          </a:xfrm>
        </p:spPr>
        <p:txBody>
          <a:bodyPr/>
          <a:lstStyle/>
          <a:p>
            <a:pPr algn="r">
              <a:buNone/>
            </a:pPr>
            <a:r>
              <a:rPr lang="en-US" dirty="0" smtClean="0"/>
              <a:t>Slit and Line</a:t>
            </a:r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Edge</a:t>
            </a:r>
          </a:p>
        </p:txBody>
      </p:sp>
      <p:sp>
        <p:nvSpPr>
          <p:cNvPr id="4" name="Oval 3"/>
          <p:cNvSpPr/>
          <p:nvPr/>
        </p:nvSpPr>
        <p:spPr>
          <a:xfrm>
            <a:off x="6324600" y="31242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++-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++-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++-</a:t>
            </a:r>
          </a:p>
        </p:txBody>
      </p:sp>
      <p:sp>
        <p:nvSpPr>
          <p:cNvPr id="5" name="Oval 4"/>
          <p:cNvSpPr/>
          <p:nvPr/>
        </p:nvSpPr>
        <p:spPr>
          <a:xfrm>
            <a:off x="7315200" y="31242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24600" y="19050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+-+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+-+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+-+</a:t>
            </a:r>
          </a:p>
        </p:txBody>
      </p:sp>
      <p:sp>
        <p:nvSpPr>
          <p:cNvPr id="7" name="Oval 6"/>
          <p:cNvSpPr/>
          <p:nvPr/>
        </p:nvSpPr>
        <p:spPr>
          <a:xfrm>
            <a:off x="7315200" y="19050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-+-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-+-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-+-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2743200"/>
            <a:ext cx="42126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Selective to:</a:t>
            </a:r>
          </a:p>
          <a:p>
            <a:pPr lvl="1"/>
            <a:r>
              <a:rPr lang="en-US" sz="3200" strike="sngStrike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Location</a:t>
            </a:r>
          </a:p>
          <a:p>
            <a:pPr lvl="1"/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Type</a:t>
            </a:r>
          </a:p>
          <a:p>
            <a:pPr lvl="1"/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Orientation/direction</a:t>
            </a:r>
          </a:p>
          <a:p>
            <a:pPr lvl="1"/>
            <a:r>
              <a:rPr lang="en-US" sz="3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</a:t>
            </a:r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idth</a:t>
            </a:r>
            <a:endParaRPr lang="en-US" sz="32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3124200"/>
            <a:ext cx="441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--+</a:t>
            </a:r>
          </a:p>
          <a:p>
            <a:pPr algn="ctr"/>
            <a:r>
              <a:rPr lang="en-US" b="1" dirty="0" smtClean="0"/>
              <a:t>--+</a:t>
            </a:r>
          </a:p>
          <a:p>
            <a:pPr algn="ctr"/>
            <a:r>
              <a:rPr lang="en-US" b="1" dirty="0" smtClean="0"/>
              <a:t>--+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7516E-6 C 0.00556 -0.00532 0.00833 -0.00162 0.00538 0.00856 C 0.00434 0.01249 -0.00035 0.01365 -0.00278 0.01457 C -0.00469 0.01087 -0.00555 0.00717 -0.00746 0.00347 C -0.00729 0.00208 -0.00729 -0.00786 -0.00469 -0.00995 C -0.00295 -0.01133 0.00087 -0.01226 0.00087 -0.01226 C 0.00208 -0.0118 0.00399 -0.01272 0.00451 -0.0111 C 0.00729 -0.00254 0.00156 -0.00463 1.11111E-6 3.77516E-6 Z " pathEditMode="relative" ptsTypes="ffffffff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Hyper-Complex</a:t>
            </a:r>
            <a:r>
              <a:rPr lang="en-US" dirty="0" smtClean="0"/>
              <a:t> Feature Detector Cells</a:t>
            </a:r>
            <a:br>
              <a:rPr lang="en-US" dirty="0" smtClean="0"/>
            </a:br>
            <a:r>
              <a:rPr lang="en-US" dirty="0" smtClean="0"/>
              <a:t>		in Higher-Order Species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7400" y="2209800"/>
            <a:ext cx="53553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Size/Endpoint Termination</a:t>
            </a:r>
          </a:p>
          <a:p>
            <a:endParaRPr lang="en-US" sz="3200" dirty="0" smtClean="0"/>
          </a:p>
          <a:p>
            <a:r>
              <a:rPr lang="en-US" sz="3200" dirty="0" smtClean="0"/>
              <a:t>Movement (Axial Bidirectional)</a:t>
            </a:r>
          </a:p>
          <a:p>
            <a:endParaRPr lang="en-US" sz="3200" dirty="0" smtClean="0"/>
          </a:p>
          <a:p>
            <a:r>
              <a:rPr lang="en-US" sz="3200" dirty="0" smtClean="0"/>
              <a:t>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Hyper-Complex</a:t>
            </a:r>
            <a:r>
              <a:rPr lang="en-US" dirty="0" smtClean="0"/>
              <a:t> Feature Detector Cells</a:t>
            </a:r>
            <a:br>
              <a:rPr lang="en-US" dirty="0" smtClean="0"/>
            </a:br>
            <a:r>
              <a:rPr lang="en-US" dirty="0" smtClean="0"/>
              <a:t>		in Higher-Order Species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67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Size/Endpoint Termination</a:t>
            </a:r>
          </a:p>
        </p:txBody>
      </p:sp>
      <p:pic>
        <p:nvPicPr>
          <p:cNvPr id="5" name="Picture 4" descr="Hypercomplex Cells 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43200" y="2514600"/>
            <a:ext cx="4197105" cy="2401829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2819400" y="4572000"/>
            <a:ext cx="762000" cy="685800"/>
          </a:xfrm>
          <a:prstGeom prst="star5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4762500" y="4419600"/>
            <a:ext cx="800100" cy="1066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Hyper-Complex</a:t>
            </a:r>
            <a:r>
              <a:rPr lang="en-US" dirty="0" smtClean="0"/>
              <a:t> Feature Detector Cells</a:t>
            </a:r>
            <a:br>
              <a:rPr lang="en-US" dirty="0" smtClean="0"/>
            </a:br>
            <a:r>
              <a:rPr lang="en-US" dirty="0" smtClean="0"/>
              <a:t>		in Higher-Order Species</a:t>
            </a:r>
            <a:endParaRPr lang="en-US" dirty="0"/>
          </a:p>
        </p:txBody>
      </p:sp>
      <p:pic>
        <p:nvPicPr>
          <p:cNvPr id="5" name="Content Placeholder 4" descr="Hypercomplex Cells B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2514600"/>
            <a:ext cx="6108204" cy="2578613"/>
          </a:xfrm>
        </p:spPr>
      </p:pic>
      <p:graphicFrame>
        <p:nvGraphicFramePr>
          <p:cNvPr id="4" name="Diagram 3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-Point Star 5"/>
          <p:cNvSpPr/>
          <p:nvPr/>
        </p:nvSpPr>
        <p:spPr>
          <a:xfrm>
            <a:off x="3886200" y="4572000"/>
            <a:ext cx="762000" cy="685800"/>
          </a:xfrm>
          <a:prstGeom prst="star5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1981200" y="4419600"/>
            <a:ext cx="800100" cy="1066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791200" y="4648200"/>
            <a:ext cx="762000" cy="685800"/>
          </a:xfrm>
          <a:prstGeom prst="star5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67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Size/Endpoint Termination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Hyper-Complex</a:t>
            </a:r>
            <a:r>
              <a:rPr lang="en-US" dirty="0" smtClean="0"/>
              <a:t> Feature Detector Cells</a:t>
            </a:r>
            <a:br>
              <a:rPr lang="en-US" dirty="0" smtClean="0"/>
            </a:br>
            <a:r>
              <a:rPr lang="en-US" dirty="0" smtClean="0"/>
              <a:t>		in Higher-Order Species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67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Movement (Bidirectional)</a:t>
            </a:r>
          </a:p>
        </p:txBody>
      </p:sp>
      <p:pic>
        <p:nvPicPr>
          <p:cNvPr id="11" name="Content Placeholder 10" descr="Hypercomplex Cells Bidirectional.PN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3459477" y="2590800"/>
            <a:ext cx="2225045" cy="23622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Hyper-Complex</a:t>
            </a:r>
            <a:r>
              <a:rPr lang="en-US" dirty="0" smtClean="0"/>
              <a:t> Feature Detector Cells</a:t>
            </a:r>
            <a:br>
              <a:rPr lang="en-US" dirty="0" smtClean="0"/>
            </a:br>
            <a:r>
              <a:rPr lang="en-US" dirty="0" smtClean="0"/>
              <a:t>		in Higher-Order Species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67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Angle</a:t>
            </a:r>
          </a:p>
        </p:txBody>
      </p:sp>
      <p:pic>
        <p:nvPicPr>
          <p:cNvPr id="7" name="Content Placeholder 6" descr="Hypercomplex Cells Angle.pn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2045197" y="2590800"/>
            <a:ext cx="5193803" cy="156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Detectors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1905000"/>
            <a:ext cx="2286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Input A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676400" y="3733800"/>
            <a:ext cx="2286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Input </a:t>
            </a:r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029200" y="2819400"/>
            <a:ext cx="17526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Difference</a:t>
            </a:r>
          </a:p>
          <a:p>
            <a:pPr algn="ctr"/>
            <a:r>
              <a:rPr lang="en-US" dirty="0" smtClean="0"/>
              <a:t>Detector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>
            <a:off x="6781800" y="3276600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4" idx="3"/>
            <a:endCxn id="7" idx="1"/>
          </p:cNvCxnSpPr>
          <p:nvPr/>
        </p:nvCxnSpPr>
        <p:spPr>
          <a:xfrm>
            <a:off x="3962400" y="2362200"/>
            <a:ext cx="1323463" cy="591111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6" idx="3"/>
            <a:endCxn id="7" idx="3"/>
          </p:cNvCxnSpPr>
          <p:nvPr/>
        </p:nvCxnSpPr>
        <p:spPr>
          <a:xfrm flipV="1">
            <a:off x="3962400" y="3599889"/>
            <a:ext cx="1323463" cy="591111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958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495800" y="4038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6677163" y="3276600"/>
            <a:ext cx="1981200" cy="1588"/>
          </a:xfrm>
          <a:prstGeom prst="line">
            <a:avLst/>
          </a:prstGeom>
          <a:ln w="127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438369" y="3276600"/>
            <a:ext cx="4572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90769" y="3850105"/>
            <a:ext cx="1524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577853" y="2775648"/>
            <a:ext cx="1524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730253" y="2590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743169" y="3657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7514569" y="4267200"/>
            <a:ext cx="3048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743169" y="411480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7819369" y="3124200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Basal Activity</a:t>
            </a:r>
            <a:endParaRPr lang="en-US" sz="1200" i="1" dirty="0"/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113506" y="2247900"/>
            <a:ext cx="1143794" cy="794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52770" y="2284412"/>
            <a:ext cx="4572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09600" y="2566373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9600" y="1991280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2000" y="18043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74916" y="238188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533400" y="2819400"/>
            <a:ext cx="3048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74916" y="2683042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846686" y="2145359"/>
            <a:ext cx="829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Base Level</a:t>
            </a:r>
            <a:endParaRPr lang="en-US" sz="1200" i="1" dirty="0"/>
          </a:p>
        </p:txBody>
      </p:sp>
      <p:cxnSp>
        <p:nvCxnSpPr>
          <p:cNvPr id="74" name="Straight Connector 73"/>
          <p:cNvCxnSpPr/>
          <p:nvPr/>
        </p:nvCxnSpPr>
        <p:spPr>
          <a:xfrm rot="5400000">
            <a:off x="113506" y="3988741"/>
            <a:ext cx="1143794" cy="794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52770" y="4025253"/>
            <a:ext cx="4572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09600" y="4307214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09600" y="3732121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62000" y="35452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74916" y="412273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533400" y="4560241"/>
            <a:ext cx="3048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74916" y="4423883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82" name="TextBox 81"/>
          <p:cNvSpPr txBox="1"/>
          <p:nvPr/>
        </p:nvSpPr>
        <p:spPr>
          <a:xfrm>
            <a:off x="846686" y="3886200"/>
            <a:ext cx="829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Base Level</a:t>
            </a:r>
            <a:endParaRPr lang="en-US" sz="1200" i="1" dirty="0"/>
          </a:p>
        </p:txBody>
      </p:sp>
      <p:graphicFrame>
        <p:nvGraphicFramePr>
          <p:cNvPr id="84" name="Diagram 83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Higher-Level</a:t>
            </a:r>
            <a:r>
              <a:rPr lang="en-US" dirty="0" smtClean="0"/>
              <a:t> Feature Detector Cells</a:t>
            </a:r>
            <a:br>
              <a:rPr lang="en-US" dirty="0" smtClean="0"/>
            </a:br>
            <a:r>
              <a:rPr lang="en-US" dirty="0" smtClean="0"/>
              <a:t>		in Higher-Order Species</a:t>
            </a:r>
            <a:endParaRPr lang="en-US" dirty="0"/>
          </a:p>
        </p:txBody>
      </p:sp>
      <p:pic>
        <p:nvPicPr>
          <p:cNvPr id="4" name="Content Placeholder 3" descr="Complexity versus Locationalit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17948" y="1752600"/>
            <a:ext cx="5308103" cy="4009652"/>
          </a:xfrm>
        </p:spPr>
      </p:pic>
      <p:graphicFrame>
        <p:nvGraphicFramePr>
          <p:cNvPr id="5" name="Diagram 4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Higher-Level</a:t>
            </a:r>
            <a:r>
              <a:rPr lang="en-US" dirty="0" smtClean="0"/>
              <a:t> Feature Detector Cells</a:t>
            </a:r>
            <a:br>
              <a:rPr lang="en-US" dirty="0" smtClean="0"/>
            </a:br>
            <a:r>
              <a:rPr lang="en-US" dirty="0" smtClean="0"/>
              <a:t>		in Higher-Order Species</a:t>
            </a:r>
            <a:endParaRPr lang="en-US" dirty="0"/>
          </a:p>
        </p:txBody>
      </p:sp>
      <p:pic>
        <p:nvPicPr>
          <p:cNvPr id="48130" name="Picture 2" descr="The Monkey Paw by crowolf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81200"/>
            <a:ext cx="2914650" cy="3886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graphicFrame>
        <p:nvGraphicFramePr>
          <p:cNvPr id="5" name="Diagram 4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304002"/>
            <a:ext cx="45169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http://flickr.com/photos/crowolf/205180735/ </a:t>
            </a:r>
          </a:p>
          <a:p>
            <a:r>
              <a:rPr lang="en-US" sz="1500" i="1" dirty="0" smtClean="0"/>
              <a:t>The Monkey Paw</a:t>
            </a:r>
            <a:r>
              <a:rPr lang="en-US" sz="1500" dirty="0" smtClean="0"/>
              <a:t> by John “Jay” Glenn, under CC License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Higher-Level</a:t>
            </a:r>
            <a:r>
              <a:rPr lang="en-US" dirty="0" smtClean="0"/>
              <a:t> Feature Detector Cells</a:t>
            </a:r>
            <a:br>
              <a:rPr lang="en-US" dirty="0" smtClean="0"/>
            </a:br>
            <a:r>
              <a:rPr lang="en-US" dirty="0" smtClean="0"/>
              <a:t>		in Higher-Order Species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Complex Trigger Featur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2209800"/>
            <a:ext cx="7171490" cy="24246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3213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(Lindsay &amp; Norman 1977, p.250)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8898"/>
            <a:ext cx="2819400" cy="174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Up</a:t>
            </a:r>
            <a:br>
              <a:rPr lang="en-US" dirty="0" smtClean="0"/>
            </a:br>
            <a:r>
              <a:rPr lang="en-US" dirty="0" smtClean="0"/>
              <a:t>Complex Feature Detectors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2895600" y="5715000"/>
            <a:ext cx="3551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http://flickr.com/photos/residae/386508456/ </a:t>
            </a:r>
          </a:p>
          <a:p>
            <a:r>
              <a:rPr lang="en-US" sz="1400" i="1" dirty="0" smtClean="0"/>
              <a:t>Father of the Eye</a:t>
            </a:r>
            <a:r>
              <a:rPr lang="en-US" sz="1400" dirty="0" smtClean="0"/>
              <a:t> by </a:t>
            </a:r>
            <a:r>
              <a:rPr lang="en-US" sz="1400" dirty="0" err="1" smtClean="0"/>
              <a:t>Desirae</a:t>
            </a:r>
            <a:r>
              <a:rPr lang="en-US" sz="1400" dirty="0" smtClean="0"/>
              <a:t>, under CC license</a:t>
            </a:r>
            <a:endParaRPr lang="en-US" sz="14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Feature Detection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Features and Grouping</a:t>
            </a:r>
          </a:p>
          <a:p>
            <a:r>
              <a:rPr lang="en-US" dirty="0" smtClean="0"/>
              <a:t>Geon Theory</a:t>
            </a:r>
          </a:p>
          <a:p>
            <a:endParaRPr lang="en-US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and Objects</a:t>
            </a:r>
            <a:endParaRPr lang="en-US" dirty="0"/>
          </a:p>
        </p:txBody>
      </p:sp>
      <p:pic>
        <p:nvPicPr>
          <p:cNvPr id="4" name="Content Placeholder 3" descr="A Box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4600" y="1905000"/>
            <a:ext cx="4110236" cy="29718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Physiological Nystagmus</a:t>
            </a:r>
            <a:br>
              <a:rPr lang="en-US" dirty="0" smtClean="0"/>
            </a:br>
            <a:r>
              <a:rPr lang="en-US" dirty="0" smtClean="0"/>
              <a:t>		Jiggly Eye Movements</a:t>
            </a:r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9330" name="Picture 2" descr="Image:Optokinetic nystagmus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2514600"/>
            <a:ext cx="3657595" cy="18288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2" name="Rectangle 11"/>
          <p:cNvSpPr/>
          <p:nvPr/>
        </p:nvSpPr>
        <p:spPr>
          <a:xfrm>
            <a:off x="228600" y="624840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http://en.wikipedia.org/wiki/Image:Optokinetic_nystagmus.gif </a:t>
            </a:r>
          </a:p>
          <a:p>
            <a:r>
              <a:rPr lang="en-US" sz="1000" dirty="0" smtClean="0"/>
              <a:t>Available under GNU Free Documentation License,</a:t>
            </a:r>
          </a:p>
          <a:p>
            <a:r>
              <a:rPr lang="en-US" sz="1000" dirty="0" smtClean="0"/>
              <a:t>http://commons.wikimedia.org/wiki/Commons:GNU_Free_Documentation_License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9906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76600" y="9906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24400" y="9906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22860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22860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22860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35814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6600" y="35814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4400" y="35814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72200" y="9906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2200" y="22860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72200" y="35814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" y="48768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76600" y="48768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24400" y="48768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72200" y="48768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2000" y="3276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6477000"/>
            <a:ext cx="427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Verheijen</a:t>
            </a:r>
            <a:r>
              <a:rPr lang="en-US" dirty="0" smtClean="0"/>
              <a:t> 1961 in Lindsay &amp; Norman 1977)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495800" y="3352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1000"/>
                            </p:stCondLst>
                            <p:childTnLst>
                              <p:par>
                                <p:cTn id="9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7084 -0.0856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Detectors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1905000"/>
            <a:ext cx="2286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Red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676400" y="3733800"/>
            <a:ext cx="2286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Green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029200" y="2819400"/>
            <a:ext cx="17526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Difference</a:t>
            </a:r>
          </a:p>
          <a:p>
            <a:pPr algn="ctr"/>
            <a:r>
              <a:rPr lang="en-US" dirty="0" smtClean="0"/>
              <a:t>Detector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>
            <a:off x="6781800" y="3276600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4" idx="3"/>
            <a:endCxn id="7" idx="1"/>
          </p:cNvCxnSpPr>
          <p:nvPr/>
        </p:nvCxnSpPr>
        <p:spPr>
          <a:xfrm>
            <a:off x="3962400" y="2362200"/>
            <a:ext cx="1323463" cy="591111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6" idx="3"/>
            <a:endCxn id="7" idx="3"/>
          </p:cNvCxnSpPr>
          <p:nvPr/>
        </p:nvCxnSpPr>
        <p:spPr>
          <a:xfrm flipV="1">
            <a:off x="3962400" y="3599889"/>
            <a:ext cx="1323463" cy="591111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958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495800" y="4038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6677163" y="3276600"/>
            <a:ext cx="1981200" cy="1588"/>
          </a:xfrm>
          <a:prstGeom prst="line">
            <a:avLst/>
          </a:prstGeom>
          <a:ln w="127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438369" y="3276600"/>
            <a:ext cx="4572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90769" y="3850105"/>
            <a:ext cx="1524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577853" y="2775648"/>
            <a:ext cx="1524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730253" y="2590800"/>
            <a:ext cx="54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743169" y="3657600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7514569" y="4267200"/>
            <a:ext cx="3048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743169" y="411480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7819369" y="3124200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Neutral Color</a:t>
            </a:r>
            <a:br>
              <a:rPr lang="en-US" sz="1200" i="1" dirty="0" smtClean="0"/>
            </a:br>
            <a:r>
              <a:rPr lang="en-US" sz="1200" b="1" i="1" dirty="0" smtClean="0"/>
              <a:t>(Yellow)</a:t>
            </a:r>
            <a:endParaRPr lang="en-US" sz="1200" b="1" i="1" dirty="0"/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113506" y="2247900"/>
            <a:ext cx="1143794" cy="794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52770" y="2284412"/>
            <a:ext cx="4572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09600" y="2566373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9600" y="1991280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2000" y="1828436"/>
            <a:ext cx="463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Red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74916" y="2413973"/>
            <a:ext cx="55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Tired</a:t>
            </a:r>
            <a:endParaRPr lang="en-US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533400" y="2819400"/>
            <a:ext cx="3048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74916" y="2683042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846686" y="2145359"/>
            <a:ext cx="829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Base Level</a:t>
            </a:r>
            <a:endParaRPr lang="en-US" sz="1200" i="1" dirty="0"/>
          </a:p>
        </p:txBody>
      </p:sp>
      <p:cxnSp>
        <p:nvCxnSpPr>
          <p:cNvPr id="74" name="Straight Connector 73"/>
          <p:cNvCxnSpPr/>
          <p:nvPr/>
        </p:nvCxnSpPr>
        <p:spPr>
          <a:xfrm rot="5400000">
            <a:off x="113506" y="3988741"/>
            <a:ext cx="1143794" cy="794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52770" y="4025253"/>
            <a:ext cx="4572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09600" y="4307214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09600" y="3732121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62000" y="3577298"/>
            <a:ext cx="63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Green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774916" y="4154814"/>
            <a:ext cx="55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Tired</a:t>
            </a:r>
            <a:endParaRPr lang="en-US" sz="1400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533400" y="4560241"/>
            <a:ext cx="3048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74916" y="4423883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82" name="TextBox 81"/>
          <p:cNvSpPr txBox="1"/>
          <p:nvPr/>
        </p:nvSpPr>
        <p:spPr>
          <a:xfrm>
            <a:off x="846686" y="3886200"/>
            <a:ext cx="829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Base Level</a:t>
            </a:r>
            <a:endParaRPr lang="en-US" sz="1200" i="1" dirty="0"/>
          </a:p>
        </p:txBody>
      </p:sp>
      <p:graphicFrame>
        <p:nvGraphicFramePr>
          <p:cNvPr id="39" name="Diagram 38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Physiological Nystagmus</a:t>
            </a:r>
            <a:br>
              <a:rPr lang="en-US" dirty="0" smtClean="0"/>
            </a:br>
            <a:r>
              <a:rPr lang="en-US" dirty="0" smtClean="0"/>
              <a:t>		Jiggly Eye Movements</a:t>
            </a:r>
            <a:endParaRPr lang="en-US" dirty="0"/>
          </a:p>
        </p:txBody>
      </p:sp>
      <p:pic>
        <p:nvPicPr>
          <p:cNvPr id="4" name="Content Placeholder 3" descr="Nystagmu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731412"/>
            <a:ext cx="4648200" cy="3831188"/>
          </a:xfrm>
        </p:spPr>
      </p:pic>
      <p:graphicFrame>
        <p:nvGraphicFramePr>
          <p:cNvPr id="5" name="Diagram 4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519446"/>
            <a:ext cx="2088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(Dodwell 1970, p.188)</a:t>
            </a:r>
            <a:endParaRPr lang="en-US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Physiological Nystagmus</a:t>
            </a:r>
            <a:br>
              <a:rPr lang="en-US" dirty="0" smtClean="0"/>
            </a:br>
            <a:r>
              <a:rPr lang="en-US" dirty="0" smtClean="0"/>
              <a:t>		Jiggly Eye Movements</a:t>
            </a:r>
            <a:endParaRPr lang="en-US" dirty="0"/>
          </a:p>
        </p:txBody>
      </p:sp>
      <p:pic>
        <p:nvPicPr>
          <p:cNvPr id="8" name="Content Placeholder 7" descr="Riggs Ratliff Cornsweet and Cornsweet 195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133600"/>
            <a:ext cx="8612349" cy="2667000"/>
          </a:xfrm>
        </p:spPr>
      </p:pic>
      <p:sp>
        <p:nvSpPr>
          <p:cNvPr id="9" name="TextBox 8"/>
          <p:cNvSpPr txBox="1"/>
          <p:nvPr/>
        </p:nvSpPr>
        <p:spPr>
          <a:xfrm>
            <a:off x="0" y="6488668"/>
            <a:ext cx="340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(Lindsay &amp; Norman 1977, p.40-44)</a:t>
            </a:r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Segmental Image Loss</a:t>
            </a:r>
            <a:endParaRPr lang="en-US" dirty="0"/>
          </a:p>
        </p:txBody>
      </p:sp>
      <p:pic>
        <p:nvPicPr>
          <p:cNvPr id="4" name="Content Placeholder 3" descr="Pritchard 196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2200" y="1981200"/>
            <a:ext cx="4329693" cy="3122682"/>
          </a:xfrm>
        </p:spPr>
      </p:pic>
      <p:sp>
        <p:nvSpPr>
          <p:cNvPr id="5" name="TextBox 4"/>
          <p:cNvSpPr txBox="1"/>
          <p:nvPr/>
        </p:nvSpPr>
        <p:spPr>
          <a:xfrm>
            <a:off x="0" y="6519446"/>
            <a:ext cx="6413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(From R.M. Pritchard, </a:t>
            </a:r>
            <a:r>
              <a:rPr lang="en-US" sz="1600" i="1" dirty="0" smtClean="0"/>
              <a:t>Scientific American</a:t>
            </a:r>
            <a:r>
              <a:rPr lang="en-US" sz="1600" dirty="0" smtClean="0"/>
              <a:t>, 1961 in Lindsay &amp; Norman 1977)</a:t>
            </a:r>
            <a:endParaRPr lang="en-US" sz="16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Segmentation into Features</a:t>
            </a:r>
            <a:endParaRPr lang="en-US" dirty="0"/>
          </a:p>
        </p:txBody>
      </p:sp>
      <p:pic>
        <p:nvPicPr>
          <p:cNvPr id="4" name="Content Placeholder 3" descr="A Box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4600" y="1905000"/>
            <a:ext cx="4110236" cy="2971806"/>
          </a:xfrm>
        </p:spPr>
      </p:pic>
      <p:sp>
        <p:nvSpPr>
          <p:cNvPr id="5" name="Oval 4"/>
          <p:cNvSpPr/>
          <p:nvPr/>
        </p:nvSpPr>
        <p:spPr>
          <a:xfrm>
            <a:off x="5105400" y="22098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6"/>
            <a:endCxn id="60418" idx="1"/>
          </p:cNvCxnSpPr>
          <p:nvPr/>
        </p:nvCxnSpPr>
        <p:spPr>
          <a:xfrm flipV="1">
            <a:off x="5791200" y="2509838"/>
            <a:ext cx="1066800" cy="42862"/>
          </a:xfrm>
          <a:prstGeom prst="straightConnector1">
            <a:avLst/>
          </a:prstGeom>
          <a:ln w="28575">
            <a:solidFill>
              <a:srgbClr val="C24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352675"/>
            <a:ext cx="4953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524000"/>
            <a:ext cx="3714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4" name="Oval 13"/>
          <p:cNvSpPr/>
          <p:nvPr/>
        </p:nvSpPr>
        <p:spPr>
          <a:xfrm>
            <a:off x="5943600" y="16764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7"/>
            <a:endCxn id="60420" idx="1"/>
          </p:cNvCxnSpPr>
          <p:nvPr/>
        </p:nvCxnSpPr>
        <p:spPr>
          <a:xfrm rot="5400000" flipH="1" flipV="1">
            <a:off x="6733754" y="1423988"/>
            <a:ext cx="148058" cy="557633"/>
          </a:xfrm>
          <a:prstGeom prst="straightConnector1">
            <a:avLst/>
          </a:prstGeom>
          <a:ln w="28575">
            <a:solidFill>
              <a:srgbClr val="C24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447800"/>
            <a:ext cx="419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5334000"/>
            <a:ext cx="3429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5562600"/>
            <a:ext cx="4286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4648200"/>
            <a:ext cx="285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042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2362200"/>
            <a:ext cx="333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graphicFrame>
        <p:nvGraphicFramePr>
          <p:cNvPr id="16" name="Diagram 15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Classes</a:t>
            </a:r>
            <a:endParaRPr lang="en-US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447800"/>
            <a:ext cx="3817937" cy="3959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550223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Biederman</a:t>
            </a:r>
            <a:r>
              <a:rPr lang="en-US" sz="1400" dirty="0" smtClean="0"/>
              <a:t> (1995)</a:t>
            </a:r>
            <a:endParaRPr lang="en-US" sz="14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905000" y="1524000"/>
            <a:ext cx="5638800" cy="4191000"/>
          </a:xfrm>
          <a:prstGeom prst="cloudCallout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Relation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0"/>
            <a:ext cx="4953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286000"/>
            <a:ext cx="3714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438400"/>
            <a:ext cx="419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886200"/>
            <a:ext cx="3429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4724400"/>
            <a:ext cx="4286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4114800"/>
            <a:ext cx="285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3048000"/>
            <a:ext cx="333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" name="Diagram 17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Biederman</a:t>
            </a:r>
            <a:r>
              <a:rPr lang="en-US" sz="1400" dirty="0" smtClean="0"/>
              <a:t> (1995)</a:t>
            </a:r>
            <a:endParaRPr lang="en-US" sz="14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 descr="Biederman Geons-1.pn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1066800" y="1437996"/>
            <a:ext cx="2895600" cy="4353204"/>
          </a:xfrm>
        </p:spPr>
      </p:pic>
      <p:pic>
        <p:nvPicPr>
          <p:cNvPr id="9" name="Picture 8" descr="Biederman Geons-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29200" y="1447800"/>
            <a:ext cx="2899935" cy="43434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962400" y="358140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Geons</a:t>
            </a:r>
            <a:r>
              <a:rPr lang="en-US" dirty="0" smtClean="0"/>
              <a:t> to Scenes</a:t>
            </a:r>
            <a:endParaRPr lang="en-US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4724400" cy="450957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550223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Biederman</a:t>
            </a:r>
            <a:r>
              <a:rPr lang="en-US" sz="1400" dirty="0" smtClean="0"/>
              <a:t> (1995)</a:t>
            </a:r>
            <a:endParaRPr lang="en-US" sz="14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Sensory Input</a:t>
            </a:r>
          </a:p>
          <a:p>
            <a:pPr>
              <a:buNone/>
            </a:pPr>
            <a:r>
              <a:rPr lang="en-US" sz="2800" dirty="0" smtClean="0"/>
              <a:t>Physiological Features</a:t>
            </a:r>
          </a:p>
          <a:p>
            <a:pPr>
              <a:buNone/>
            </a:pPr>
            <a:r>
              <a:rPr lang="en-US" sz="2800" dirty="0" err="1" smtClean="0"/>
              <a:t>Simple</a:t>
            </a:r>
            <a:r>
              <a:rPr lang="en-US" sz="2800" dirty="0" err="1" smtClean="0">
                <a:sym typeface="Wingdings" pitchFamily="2" charset="2"/>
              </a:rPr>
              <a:t>ComplexHypercomplexHigher</a:t>
            </a:r>
            <a:r>
              <a:rPr lang="en-US" sz="2800" dirty="0" smtClean="0">
                <a:sym typeface="Wingdings" pitchFamily="2" charset="2"/>
              </a:rPr>
              <a:t>-Level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Feature Classes + Feature Relations</a:t>
            </a:r>
          </a:p>
          <a:p>
            <a:pPr>
              <a:buNone/>
            </a:pPr>
            <a:r>
              <a:rPr lang="en-US" sz="2800" dirty="0" smtClean="0"/>
              <a:t>Object Segments</a:t>
            </a:r>
          </a:p>
          <a:p>
            <a:pPr>
              <a:buNone/>
            </a:pPr>
            <a:r>
              <a:rPr lang="en-US" sz="2800" dirty="0" smtClean="0"/>
              <a:t>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Detectors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1905000"/>
            <a:ext cx="2286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Red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676400" y="3733800"/>
            <a:ext cx="2286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Green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029200" y="2819400"/>
            <a:ext cx="17526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Difference</a:t>
            </a:r>
          </a:p>
          <a:p>
            <a:pPr algn="ctr"/>
            <a:r>
              <a:rPr lang="en-US" dirty="0" smtClean="0"/>
              <a:t>Detector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>
            <a:off x="6781800" y="3276600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4" idx="3"/>
            <a:endCxn id="7" idx="1"/>
          </p:cNvCxnSpPr>
          <p:nvPr/>
        </p:nvCxnSpPr>
        <p:spPr>
          <a:xfrm>
            <a:off x="3962400" y="2362200"/>
            <a:ext cx="1323463" cy="591111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6" idx="3"/>
            <a:endCxn id="7" idx="3"/>
          </p:cNvCxnSpPr>
          <p:nvPr/>
        </p:nvCxnSpPr>
        <p:spPr>
          <a:xfrm flipV="1">
            <a:off x="3962400" y="3599889"/>
            <a:ext cx="1323463" cy="591111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958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495800" y="4038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6677163" y="3276600"/>
            <a:ext cx="1981200" cy="1588"/>
          </a:xfrm>
          <a:prstGeom prst="line">
            <a:avLst/>
          </a:prstGeom>
          <a:ln w="127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438369" y="3276600"/>
            <a:ext cx="4572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90769" y="3850105"/>
            <a:ext cx="1524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577853" y="2775648"/>
            <a:ext cx="1524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730253" y="2590800"/>
            <a:ext cx="54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743169" y="3657600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7514569" y="4267200"/>
            <a:ext cx="3048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743169" y="411480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7819369" y="3124200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Neutral Color</a:t>
            </a:r>
            <a:br>
              <a:rPr lang="en-US" sz="1200" i="1" dirty="0" smtClean="0"/>
            </a:br>
            <a:r>
              <a:rPr lang="en-US" sz="1200" b="1" i="1" dirty="0" smtClean="0"/>
              <a:t>(Yellow)</a:t>
            </a:r>
            <a:endParaRPr lang="en-US" sz="1200" b="1" i="1" dirty="0"/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113506" y="2247900"/>
            <a:ext cx="1143794" cy="794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52770" y="2284412"/>
            <a:ext cx="4572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09600" y="2566373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9600" y="1991280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2000" y="1828436"/>
            <a:ext cx="468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Red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74916" y="2413973"/>
            <a:ext cx="55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Tired</a:t>
            </a:r>
            <a:endParaRPr lang="en-US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533400" y="2819400"/>
            <a:ext cx="3048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74916" y="2683042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846686" y="2145359"/>
            <a:ext cx="829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Base Level</a:t>
            </a:r>
            <a:endParaRPr lang="en-US" sz="1200" i="1" dirty="0"/>
          </a:p>
        </p:txBody>
      </p:sp>
      <p:cxnSp>
        <p:nvCxnSpPr>
          <p:cNvPr id="74" name="Straight Connector 73"/>
          <p:cNvCxnSpPr/>
          <p:nvPr/>
        </p:nvCxnSpPr>
        <p:spPr>
          <a:xfrm rot="5400000">
            <a:off x="113506" y="3988741"/>
            <a:ext cx="1143794" cy="794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52770" y="4025253"/>
            <a:ext cx="4572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09600" y="4307214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09600" y="3732121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62000" y="3577298"/>
            <a:ext cx="63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Green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774916" y="4154814"/>
            <a:ext cx="55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Tired</a:t>
            </a:r>
            <a:endParaRPr lang="en-US" sz="1400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533400" y="4560241"/>
            <a:ext cx="3048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74916" y="4423883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82" name="TextBox 81"/>
          <p:cNvSpPr txBox="1"/>
          <p:nvPr/>
        </p:nvSpPr>
        <p:spPr>
          <a:xfrm>
            <a:off x="846686" y="3886200"/>
            <a:ext cx="850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Base Level</a:t>
            </a:r>
            <a:endParaRPr lang="en-US" sz="1200" i="1" dirty="0"/>
          </a:p>
        </p:txBody>
      </p:sp>
      <p:sp>
        <p:nvSpPr>
          <p:cNvPr id="41" name="Oval 40"/>
          <p:cNvSpPr/>
          <p:nvPr/>
        </p:nvSpPr>
        <p:spPr>
          <a:xfrm>
            <a:off x="381000" y="2093495"/>
            <a:ext cx="1295400" cy="381000"/>
          </a:xfrm>
          <a:prstGeom prst="ellipse">
            <a:avLst/>
          </a:prstGeom>
          <a:solidFill>
            <a:schemeClr val="bg2">
              <a:alpha val="25000"/>
            </a:schemeClr>
          </a:solidFill>
          <a:ln w="28575"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81000" y="2386263"/>
            <a:ext cx="1295400" cy="381000"/>
          </a:xfrm>
          <a:prstGeom prst="ellipse">
            <a:avLst/>
          </a:prstGeom>
          <a:solidFill>
            <a:schemeClr val="bg2">
              <a:alpha val="25000"/>
            </a:schemeClr>
          </a:solidFill>
          <a:ln w="28575"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239000" y="2514600"/>
            <a:ext cx="1600200" cy="533400"/>
          </a:xfrm>
          <a:prstGeom prst="ellipse">
            <a:avLst/>
          </a:prstGeom>
          <a:solidFill>
            <a:schemeClr val="bg2">
              <a:alpha val="25000"/>
            </a:schemeClr>
          </a:solidFill>
          <a:ln w="28575"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239000" y="3068053"/>
            <a:ext cx="1600200" cy="533400"/>
          </a:xfrm>
          <a:prstGeom prst="ellipse">
            <a:avLst/>
          </a:prstGeom>
          <a:solidFill>
            <a:schemeClr val="bg2">
              <a:alpha val="25000"/>
            </a:schemeClr>
          </a:solidFill>
          <a:ln w="28575"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239000" y="3581400"/>
            <a:ext cx="1600200" cy="533400"/>
          </a:xfrm>
          <a:prstGeom prst="ellipse">
            <a:avLst/>
          </a:prstGeom>
          <a:solidFill>
            <a:schemeClr val="bg2">
              <a:alpha val="25000"/>
            </a:schemeClr>
          </a:solidFill>
          <a:ln w="28575"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81000" y="1796716"/>
            <a:ext cx="1295400" cy="381000"/>
          </a:xfrm>
          <a:prstGeom prst="ellipse">
            <a:avLst/>
          </a:prstGeom>
          <a:solidFill>
            <a:schemeClr val="bg2">
              <a:alpha val="25000"/>
            </a:schemeClr>
          </a:solidFill>
          <a:ln w="28575"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81000" y="3838074"/>
            <a:ext cx="1295400" cy="381000"/>
          </a:xfrm>
          <a:prstGeom prst="ellipse">
            <a:avLst/>
          </a:prstGeom>
          <a:solidFill>
            <a:schemeClr val="bg2">
              <a:alpha val="25000"/>
            </a:schemeClr>
          </a:solidFill>
          <a:ln w="28575"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81000" y="3549316"/>
            <a:ext cx="1295400" cy="381000"/>
          </a:xfrm>
          <a:prstGeom prst="ellipse">
            <a:avLst/>
          </a:prstGeom>
          <a:solidFill>
            <a:schemeClr val="bg2">
              <a:alpha val="25000"/>
            </a:schemeClr>
          </a:solidFill>
          <a:ln w="28575"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Diagram 65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1" grpId="2" animBg="1"/>
      <p:bldP spid="42" grpId="0" animBg="1"/>
      <p:bldP spid="47" grpId="0" animBg="1"/>
      <p:bldP spid="47" grpId="1" animBg="1"/>
      <p:bldP spid="48" grpId="0" animBg="1"/>
      <p:bldP spid="48" grpId="1" animBg="1"/>
      <p:bldP spid="52" grpId="0" animBg="1"/>
      <p:bldP spid="38" grpId="0" animBg="1"/>
      <p:bldP spid="38" grpId="1" animBg="1"/>
      <p:bldP spid="38" grpId="2" animBg="1"/>
      <p:bldP spid="38" grpId="3" animBg="1"/>
      <p:bldP spid="45" grpId="0" animBg="1"/>
      <p:bldP spid="45" grpId="1" animBg="1"/>
      <p:bldP spid="45" grpId="2" animBg="1"/>
      <p:bldP spid="53" grpId="1" animBg="1"/>
      <p:bldP spid="53" grpId="2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Recognition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Pandemonium Revisited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Words make sens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2362200"/>
            <a:ext cx="5038354" cy="2116840"/>
          </a:xfrm>
        </p:spPr>
      </p:pic>
      <p:sp>
        <p:nvSpPr>
          <p:cNvPr id="5" name="TextBox 4"/>
          <p:cNvSpPr txBox="1"/>
          <p:nvPr/>
        </p:nvSpPr>
        <p:spPr>
          <a:xfrm>
            <a:off x="381000" y="5537537"/>
            <a:ext cx="8382000" cy="1015663"/>
          </a:xfrm>
          <a:prstGeom prst="rect">
            <a:avLst/>
          </a:prstGeom>
          <a:solidFill>
            <a:schemeClr val="lt1">
              <a:tint val="100000"/>
              <a:alpha val="5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Evidence and Consequences of Feature Detection in The Visual Pattern Recognition of Reading by </a:t>
            </a:r>
            <a:r>
              <a:rPr lang="en-US" sz="1200" dirty="0" smtClean="0">
                <a:hlinkClick r:id="rId4"/>
              </a:rPr>
              <a:t>Taylor J. Meek</a:t>
            </a:r>
            <a:r>
              <a:rPr lang="en-US" sz="1200" dirty="0" smtClean="0"/>
              <a:t> is licensed under a </a:t>
            </a:r>
            <a:r>
              <a:rPr lang="en-US" sz="1200" dirty="0" smtClean="0">
                <a:hlinkClick r:id="rId5"/>
              </a:rPr>
              <a:t>Creative Commons Attribution-Noncommercial-Share Alike 3.0 United States License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r>
              <a:rPr lang="en-US" sz="1200" dirty="0" smtClean="0"/>
              <a:t>These original publications may be accessed electronically from: </a:t>
            </a:r>
            <a:r>
              <a:rPr lang="en-US" sz="1200" dirty="0" smtClean="0">
                <a:hlinkClick r:id="rId4"/>
              </a:rPr>
              <a:t>http://www.lingnik.com/visual-pattern-recognition</a:t>
            </a:r>
            <a:endParaRPr lang="en-US" sz="1200" dirty="0"/>
          </a:p>
        </p:txBody>
      </p:sp>
      <p:pic>
        <p:nvPicPr>
          <p:cNvPr id="7" name="Picture 6" descr="Creative Commons Licens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489" y="5619424"/>
            <a:ext cx="838200" cy="29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Detectors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1905000"/>
            <a:ext cx="2286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Movement</a:t>
            </a:r>
            <a:br>
              <a:rPr lang="en-US" sz="2400" dirty="0" smtClean="0"/>
            </a:br>
            <a:r>
              <a:rPr lang="en-US" sz="2400" dirty="0" smtClean="0"/>
              <a:t>Up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676400" y="3733800"/>
            <a:ext cx="2286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Movement Down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029200" y="2819400"/>
            <a:ext cx="17526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Difference</a:t>
            </a:r>
          </a:p>
          <a:p>
            <a:pPr algn="ctr"/>
            <a:r>
              <a:rPr lang="en-US" dirty="0" smtClean="0"/>
              <a:t>Detector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>
            <a:off x="6781800" y="3276600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4" idx="3"/>
            <a:endCxn id="7" idx="1"/>
          </p:cNvCxnSpPr>
          <p:nvPr/>
        </p:nvCxnSpPr>
        <p:spPr>
          <a:xfrm>
            <a:off x="3962400" y="2362200"/>
            <a:ext cx="1323463" cy="591111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6" idx="3"/>
            <a:endCxn id="7" idx="3"/>
          </p:cNvCxnSpPr>
          <p:nvPr/>
        </p:nvCxnSpPr>
        <p:spPr>
          <a:xfrm flipV="1">
            <a:off x="3962400" y="3599889"/>
            <a:ext cx="1323463" cy="591111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958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495800" y="4038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6677163" y="3276600"/>
            <a:ext cx="1981200" cy="1588"/>
          </a:xfrm>
          <a:prstGeom prst="line">
            <a:avLst/>
          </a:prstGeom>
          <a:ln w="127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438369" y="3276600"/>
            <a:ext cx="4572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90769" y="3850105"/>
            <a:ext cx="1524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577853" y="2775648"/>
            <a:ext cx="1524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730253" y="25908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743169" y="3657600"/>
            <a:ext cx="73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7514569" y="4267200"/>
            <a:ext cx="3048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743169" y="411480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7819369" y="3124200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Basal Activity</a:t>
            </a:r>
            <a:endParaRPr lang="en-US" sz="1200" i="1" dirty="0"/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113506" y="2247900"/>
            <a:ext cx="1143794" cy="794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52770" y="2284412"/>
            <a:ext cx="4572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09600" y="2566373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9600" y="1991280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2000" y="18043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74916" y="238188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533400" y="2819400"/>
            <a:ext cx="3048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74916" y="2683042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846686" y="2145359"/>
            <a:ext cx="829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Base Level</a:t>
            </a:r>
            <a:endParaRPr lang="en-US" sz="1200" i="1" dirty="0"/>
          </a:p>
        </p:txBody>
      </p:sp>
      <p:cxnSp>
        <p:nvCxnSpPr>
          <p:cNvPr id="74" name="Straight Connector 73"/>
          <p:cNvCxnSpPr/>
          <p:nvPr/>
        </p:nvCxnSpPr>
        <p:spPr>
          <a:xfrm rot="5400000">
            <a:off x="113506" y="3988741"/>
            <a:ext cx="1143794" cy="794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52770" y="4025253"/>
            <a:ext cx="4572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09600" y="4307214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09600" y="3732121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62000" y="35452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74916" y="412273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533400" y="4560241"/>
            <a:ext cx="3048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74916" y="4423883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82" name="TextBox 81"/>
          <p:cNvSpPr txBox="1"/>
          <p:nvPr/>
        </p:nvSpPr>
        <p:spPr>
          <a:xfrm>
            <a:off x="846686" y="3886200"/>
            <a:ext cx="829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Base Level</a:t>
            </a:r>
            <a:endParaRPr lang="en-US" sz="1200" i="1" dirty="0"/>
          </a:p>
        </p:txBody>
      </p:sp>
      <p:sp>
        <p:nvSpPr>
          <p:cNvPr id="39" name="Down Arrow 38"/>
          <p:cNvSpPr/>
          <p:nvPr/>
        </p:nvSpPr>
        <p:spPr>
          <a:xfrm>
            <a:off x="3553326" y="4038600"/>
            <a:ext cx="304800" cy="457200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10800000">
            <a:off x="3549316" y="2216484"/>
            <a:ext cx="304800" cy="457200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Diagram 41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Complementary Color Photoreceptors</a:t>
            </a:r>
          </a:p>
          <a:p>
            <a:pPr>
              <a:buNone/>
            </a:pPr>
            <a:r>
              <a:rPr lang="en-US" dirty="0" smtClean="0"/>
              <a:t>Something More Abstract</a:t>
            </a:r>
          </a:p>
          <a:p>
            <a:pPr>
              <a:buNone/>
            </a:pPr>
            <a:r>
              <a:rPr lang="en-US" dirty="0" smtClean="0"/>
              <a:t>		“The </a:t>
            </a:r>
            <a:r>
              <a:rPr lang="en-US" dirty="0" err="1" smtClean="0"/>
              <a:t>McCollough</a:t>
            </a:r>
            <a:r>
              <a:rPr lang="en-US" dirty="0" smtClean="0"/>
              <a:t> Effect”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447800"/>
            <a:ext cx="1143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86200" y="1447800"/>
            <a:ext cx="1143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0" y="1447800"/>
            <a:ext cx="1143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2743200"/>
            <a:ext cx="1143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2743200"/>
            <a:ext cx="1143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0" y="2743200"/>
            <a:ext cx="1143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4038600"/>
            <a:ext cx="1143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4038600"/>
            <a:ext cx="1143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0" y="4038600"/>
            <a:ext cx="1143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3400" y="3124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3009</TotalTime>
  <Words>686</Words>
  <Application>Microsoft Office PowerPoint</Application>
  <PresentationFormat>On-screen Show (4:3)</PresentationFormat>
  <Paragraphs>354</Paragraphs>
  <Slides>51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YamatoPainting</vt:lpstr>
      <vt:lpstr>Visual Pattern Recognition</vt:lpstr>
      <vt:lpstr>Physiological Visual System</vt:lpstr>
      <vt:lpstr>Difference Detectors</vt:lpstr>
      <vt:lpstr>Difference Detectors</vt:lpstr>
      <vt:lpstr>Difference Detectors</vt:lpstr>
      <vt:lpstr>Difference Detectors</vt:lpstr>
      <vt:lpstr>Aftereffects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Difference Detectors</vt:lpstr>
      <vt:lpstr>Feature Detectors</vt:lpstr>
      <vt:lpstr>Physiological Feature Detectors</vt:lpstr>
      <vt:lpstr>Feature Detectors   in Higher-Order Species</vt:lpstr>
      <vt:lpstr>Simple Feature Detector Cells   in Higher-Order Species</vt:lpstr>
      <vt:lpstr>Complex Feature Detector Cells   in Higher-Order Species</vt:lpstr>
      <vt:lpstr>Hyper-Complex Feature Detector Cells   in Higher-Order Species</vt:lpstr>
      <vt:lpstr>Hyper-Complex Feature Detector Cells   in Higher-Order Species</vt:lpstr>
      <vt:lpstr>Hyper-Complex Feature Detector Cells   in Higher-Order Species</vt:lpstr>
      <vt:lpstr>Hyper-Complex Feature Detector Cells   in Higher-Order Species</vt:lpstr>
      <vt:lpstr>Hyper-Complex Feature Detector Cells   in Higher-Order Species</vt:lpstr>
      <vt:lpstr>Higher-Level Feature Detector Cells   in Higher-Order Species</vt:lpstr>
      <vt:lpstr>Higher-Level Feature Detector Cells   in Higher-Order Species</vt:lpstr>
      <vt:lpstr>Higher-Level Feature Detector Cells   in Higher-Order Species</vt:lpstr>
      <vt:lpstr>Building Up Complex Feature Detectors</vt:lpstr>
      <vt:lpstr>Slide 34</vt:lpstr>
      <vt:lpstr>Cognitive Feature Detection</vt:lpstr>
      <vt:lpstr>Features and Objects</vt:lpstr>
      <vt:lpstr>Physiological Nystagmus   Jiggly Eye Movements</vt:lpstr>
      <vt:lpstr>Slide 38</vt:lpstr>
      <vt:lpstr>Slide 39</vt:lpstr>
      <vt:lpstr>Slide 40</vt:lpstr>
      <vt:lpstr>Physiological Nystagmus   Jiggly Eye Movements</vt:lpstr>
      <vt:lpstr>Physiological Nystagmus   Jiggly Eye Movements</vt:lpstr>
      <vt:lpstr>Segmental Image Loss</vt:lpstr>
      <vt:lpstr>Object Segmentation into Features</vt:lpstr>
      <vt:lpstr>Feature Classes</vt:lpstr>
      <vt:lpstr>Feature Relation</vt:lpstr>
      <vt:lpstr>Geons</vt:lpstr>
      <vt:lpstr>Geons to Scenes</vt:lpstr>
      <vt:lpstr>Features</vt:lpstr>
      <vt:lpstr>Pattern Recognition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Pattern Recognition</dc:title>
  <dc:creator>Taylor J. Meek</dc:creator>
  <cp:lastModifiedBy>Taylor J. Meek</cp:lastModifiedBy>
  <cp:revision>128</cp:revision>
  <dcterms:created xsi:type="dcterms:W3CDTF">2008-11-17T05:52:05Z</dcterms:created>
  <dcterms:modified xsi:type="dcterms:W3CDTF">2009-10-20T04:56:44Z</dcterms:modified>
</cp:coreProperties>
</file>